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919" r:id="rId2"/>
    <p:sldId id="920" r:id="rId3"/>
    <p:sldId id="921" r:id="rId4"/>
    <p:sldId id="922" r:id="rId5"/>
    <p:sldId id="923" r:id="rId6"/>
    <p:sldId id="924" r:id="rId7"/>
    <p:sldId id="925" r:id="rId8"/>
    <p:sldId id="926" r:id="rId9"/>
    <p:sldId id="927" r:id="rId10"/>
    <p:sldId id="928" r:id="rId11"/>
    <p:sldId id="929" r:id="rId12"/>
    <p:sldId id="930" r:id="rId13"/>
    <p:sldId id="931" r:id="rId14"/>
    <p:sldId id="932" r:id="rId15"/>
    <p:sldId id="933"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3" d="100"/>
          <a:sy n="103" d="100"/>
        </p:scale>
        <p:origin x="417" y="63"/>
      </p:cViewPr>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12DC10-BC87-4471-B69D-133B2E95094D}" type="datetimeFigureOut">
              <a:rPr lang="en-US" smtClean="0"/>
              <a:t>11/27/2019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DFE41B-A6BB-44FA-AA7C-004F53476FBE}" type="slidenum">
              <a:rPr lang="en-US" smtClean="0"/>
              <a:t>‹#›</a:t>
            </a:fld>
            <a:endParaRPr lang="en-US"/>
          </a:p>
        </p:txBody>
      </p:sp>
    </p:spTree>
    <p:extLst>
      <p:ext uri="{BB962C8B-B14F-4D97-AF65-F5344CB8AC3E}">
        <p14:creationId xmlns:p14="http://schemas.microsoft.com/office/powerpoint/2010/main" val="40271399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www.irs.gov/" TargetMode="External"/><Relationship Id="rId2" Type="http://schemas.openxmlformats.org/officeDocument/2006/relationships/slide" Target="../slides/slide11.xml"/><Relationship Id="rId1" Type="http://schemas.openxmlformats.org/officeDocument/2006/relationships/notesMaster" Target="../notesMasters/notesMaster1.xml"/><Relationship Id="rId6" Type="http://schemas.openxmlformats.org/officeDocument/2006/relationships/hyperlink" Target="https://www.irs.gov/pub/irs-pdf/f1120ssk.pdf" TargetMode="External"/><Relationship Id="rId5" Type="http://schemas.openxmlformats.org/officeDocument/2006/relationships/hyperlink" Target="https://www.irs.gov/pub/irs-pdf/f1065sk1.pdf" TargetMode="External"/><Relationship Id="rId4" Type="http://schemas.openxmlformats.org/officeDocument/2006/relationships/hyperlink" Target="https://www.irs.gov/pub/irs-pdf/f1041sk1.pdf?_ga=1.121894155.1291453530.1449498369" TargetMode="Externa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xfrm>
            <a:off x="1371600" y="1143000"/>
            <a:ext cx="4114800" cy="30861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xfrm>
            <a:off x="685800" y="4400550"/>
            <a:ext cx="5486400" cy="36004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marR="0" lvl="0"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altLang="en-US" b="1" baseline="0" dirty="0"/>
              <a:t>The entire Schedule K-1 slide deck is considered a comprehensive tax topic</a:t>
            </a:r>
          </a:p>
          <a:p>
            <a:pPr marL="171450" marR="0" lvl="0" indent="-171450" algn="l" defTabSz="457200" rtl="0" eaLnBrk="0" fontAlgn="base" latinLnBrk="0" hangingPunct="0">
              <a:lnSpc>
                <a:spcPct val="100000"/>
              </a:lnSpc>
              <a:spcBef>
                <a:spcPct val="30000"/>
              </a:spcBef>
              <a:spcAft>
                <a:spcPct val="0"/>
              </a:spcAft>
              <a:buClrTx/>
              <a:buSzTx/>
              <a:tabLst/>
              <a:defRPr/>
            </a:pPr>
            <a:r>
              <a:rPr lang="en-US" altLang="en-US" b="1" baseline="0" dirty="0">
                <a:solidFill>
                  <a:schemeClr val="tx1"/>
                </a:solidFill>
              </a:rPr>
              <a:t>Schedule K-1 is rarely seen at most AARP Tax-Aide sites</a:t>
            </a:r>
          </a:p>
          <a:p>
            <a:pPr marL="171450" marR="0" lvl="0" indent="-171450" algn="l" defTabSz="457200" rtl="0" eaLnBrk="0" fontAlgn="base" latinLnBrk="0" hangingPunct="0">
              <a:lnSpc>
                <a:spcPct val="100000"/>
              </a:lnSpc>
              <a:spcBef>
                <a:spcPct val="30000"/>
              </a:spcBef>
              <a:spcAft>
                <a:spcPct val="0"/>
              </a:spcAft>
              <a:buClrTx/>
              <a:buSzTx/>
              <a:tabLst/>
              <a:defRPr/>
            </a:pPr>
            <a:r>
              <a:rPr lang="en-US" altLang="en-US" b="1" dirty="0"/>
              <a:t>Instructors</a:t>
            </a:r>
            <a:r>
              <a:rPr lang="en-US" altLang="en-US" b="1" baseline="0" dirty="0"/>
              <a:t> should choose those slides necessary to prompt discussion depending on the experience level of their volunteers</a:t>
            </a:r>
          </a:p>
          <a:p>
            <a:pPr marL="171450" indent="-171450"/>
            <a:r>
              <a:rPr lang="en-US" altLang="en-US" b="1" baseline="0" dirty="0"/>
              <a:t>Instructors may choose to not present this material to new volunteers</a:t>
            </a:r>
          </a:p>
          <a:p>
            <a:pPr marL="0" indent="0">
              <a:buNone/>
            </a:pPr>
            <a:endParaRPr lang="en-US" altLang="en-US" b="1" baseline="0" dirty="0"/>
          </a:p>
          <a:p>
            <a:pPr marL="171450" indent="-171450"/>
            <a:r>
              <a:rPr lang="en-US" altLang="en-US" b="1" baseline="0" dirty="0"/>
              <a:t>This slide set can also be a good review resource for those certifying through self-study</a:t>
            </a:r>
            <a:endParaRPr lang="en-US" altLang="en-US" b="1" dirty="0"/>
          </a:p>
          <a:p>
            <a:pPr marL="171450" indent="-171450"/>
            <a:endParaRPr lang="en-US" altLang="en-US" b="1" dirty="0"/>
          </a:p>
        </p:txBody>
      </p:sp>
      <p:sp>
        <p:nvSpPr>
          <p:cNvPr id="18436" name="Slide Number Placeholder 3"/>
          <p:cNvSpPr>
            <a:spLocks noGrp="1"/>
          </p:cNvSpPr>
          <p:nvPr>
            <p:ph type="sldNum" sz="quarter" idx="5"/>
          </p:nvPr>
        </p:nvSpPr>
        <p:spPr bwMode="auto">
          <a:xfrm>
            <a:off x="3884613" y="8685213"/>
            <a:ext cx="2971800" cy="4587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057" indent="-290406">
              <a:spcBef>
                <a:spcPct val="30000"/>
              </a:spcBef>
              <a:defRPr sz="1200">
                <a:solidFill>
                  <a:schemeClr val="tx1"/>
                </a:solidFill>
                <a:latin typeface="Calibri" pitchFamily="34" charset="0"/>
              </a:defRPr>
            </a:lvl2pPr>
            <a:lvl3pPr marL="1161626" indent="-232325">
              <a:spcBef>
                <a:spcPct val="30000"/>
              </a:spcBef>
              <a:defRPr sz="1200">
                <a:solidFill>
                  <a:schemeClr val="tx1"/>
                </a:solidFill>
                <a:latin typeface="Calibri" pitchFamily="34" charset="0"/>
              </a:defRPr>
            </a:lvl3pPr>
            <a:lvl4pPr marL="1626276" indent="-232325">
              <a:spcBef>
                <a:spcPct val="30000"/>
              </a:spcBef>
              <a:defRPr sz="1200">
                <a:solidFill>
                  <a:schemeClr val="tx1"/>
                </a:solidFill>
                <a:latin typeface="Calibri" pitchFamily="34" charset="0"/>
              </a:defRPr>
            </a:lvl4pPr>
            <a:lvl5pPr marL="2090928" indent="-232325">
              <a:spcBef>
                <a:spcPct val="30000"/>
              </a:spcBef>
              <a:defRPr sz="1200">
                <a:solidFill>
                  <a:schemeClr val="tx1"/>
                </a:solidFill>
                <a:latin typeface="Calibri" pitchFamily="34" charset="0"/>
              </a:defRPr>
            </a:lvl5pPr>
            <a:lvl6pPr marL="2555578" indent="-232325" eaLnBrk="0" fontAlgn="base" hangingPunct="0">
              <a:spcBef>
                <a:spcPct val="30000"/>
              </a:spcBef>
              <a:spcAft>
                <a:spcPct val="0"/>
              </a:spcAft>
              <a:defRPr sz="1200">
                <a:solidFill>
                  <a:schemeClr val="tx1"/>
                </a:solidFill>
                <a:latin typeface="Calibri" pitchFamily="34" charset="0"/>
              </a:defRPr>
            </a:lvl6pPr>
            <a:lvl7pPr marL="3020228" indent="-232325" eaLnBrk="0" fontAlgn="base" hangingPunct="0">
              <a:spcBef>
                <a:spcPct val="30000"/>
              </a:spcBef>
              <a:spcAft>
                <a:spcPct val="0"/>
              </a:spcAft>
              <a:defRPr sz="1200">
                <a:solidFill>
                  <a:schemeClr val="tx1"/>
                </a:solidFill>
                <a:latin typeface="Calibri" pitchFamily="34" charset="0"/>
              </a:defRPr>
            </a:lvl7pPr>
            <a:lvl8pPr marL="3484879" indent="-232325" eaLnBrk="0" fontAlgn="base" hangingPunct="0">
              <a:spcBef>
                <a:spcPct val="30000"/>
              </a:spcBef>
              <a:spcAft>
                <a:spcPct val="0"/>
              </a:spcAft>
              <a:defRPr sz="1200">
                <a:solidFill>
                  <a:schemeClr val="tx1"/>
                </a:solidFill>
                <a:latin typeface="Calibri" pitchFamily="34" charset="0"/>
              </a:defRPr>
            </a:lvl8pPr>
            <a:lvl9pPr marL="3949529" indent="-232325" eaLnBrk="0" fontAlgn="base" hangingPunct="0">
              <a:spcBef>
                <a:spcPct val="30000"/>
              </a:spcBef>
              <a:spcAft>
                <a:spcPct val="0"/>
              </a:spcAft>
              <a:defRPr sz="1200">
                <a:solidFill>
                  <a:schemeClr val="tx1"/>
                </a:solidFill>
                <a:latin typeface="Calibri" pitchFamily="34" charset="0"/>
              </a:defRPr>
            </a:lvl9pPr>
          </a:lstStyle>
          <a:p>
            <a:pPr>
              <a:spcBef>
                <a:spcPct val="0"/>
              </a:spcBef>
            </a:pPr>
            <a:fld id="{923C444C-5A08-4E32-852F-29A76E48B6F8}" type="slidenum">
              <a:rPr lang="en-US" altLang="en-US" smtClean="0"/>
              <a:pPr>
                <a:spcBef>
                  <a:spcPct val="0"/>
                </a:spcBef>
              </a:pPr>
              <a:t>1</a:t>
            </a:fld>
            <a:endParaRPr lang="en-US" altLang="en-US"/>
          </a:p>
        </p:txBody>
      </p:sp>
      <p:sp>
        <p:nvSpPr>
          <p:cNvPr id="2" name="Date Placeholder 1"/>
          <p:cNvSpPr>
            <a:spLocks noGrp="1"/>
          </p:cNvSpPr>
          <p:nvPr>
            <p:ph type="dt" idx="10"/>
          </p:nvPr>
        </p:nvSpPr>
        <p:spPr>
          <a:xfrm>
            <a:off x="3884613" y="0"/>
            <a:ext cx="2971800" cy="458788"/>
          </a:xfrm>
          <a:prstGeom prst="rect">
            <a:avLst/>
          </a:prstGeom>
        </p:spPr>
        <p:txBody>
          <a:bodyPr/>
          <a:lstStyle/>
          <a:p>
            <a:pPr>
              <a:defRPr/>
            </a:pPr>
            <a:endParaRPr lang="en-US" altLang="en-US"/>
          </a:p>
        </p:txBody>
      </p:sp>
    </p:spTree>
    <p:extLst>
      <p:ext uri="{BB962C8B-B14F-4D97-AF65-F5344CB8AC3E}">
        <p14:creationId xmlns:p14="http://schemas.microsoft.com/office/powerpoint/2010/main" val="11426120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xfrm>
            <a:off x="1371600" y="1143000"/>
            <a:ext cx="4114800" cy="30861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xfrm>
            <a:off x="685800" y="4400550"/>
            <a:ext cx="5486400" cy="36004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1"/>
          </a:p>
        </p:txBody>
      </p:sp>
      <p:sp>
        <p:nvSpPr>
          <p:cNvPr id="25604" name="Slide Number Placeholder 3"/>
          <p:cNvSpPr>
            <a:spLocks noGrp="1"/>
          </p:cNvSpPr>
          <p:nvPr>
            <p:ph type="sldNum" sz="quarter" idx="5"/>
          </p:nvPr>
        </p:nvSpPr>
        <p:spPr bwMode="auto">
          <a:xfrm>
            <a:off x="3884613" y="8685213"/>
            <a:ext cx="2971800" cy="4587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057" indent="-290406">
              <a:spcBef>
                <a:spcPct val="30000"/>
              </a:spcBef>
              <a:defRPr sz="1200">
                <a:solidFill>
                  <a:schemeClr val="tx1"/>
                </a:solidFill>
                <a:latin typeface="Calibri" pitchFamily="34" charset="0"/>
              </a:defRPr>
            </a:lvl2pPr>
            <a:lvl3pPr marL="1161626" indent="-232325">
              <a:spcBef>
                <a:spcPct val="30000"/>
              </a:spcBef>
              <a:defRPr sz="1200">
                <a:solidFill>
                  <a:schemeClr val="tx1"/>
                </a:solidFill>
                <a:latin typeface="Calibri" pitchFamily="34" charset="0"/>
              </a:defRPr>
            </a:lvl3pPr>
            <a:lvl4pPr marL="1626276" indent="-232325">
              <a:spcBef>
                <a:spcPct val="30000"/>
              </a:spcBef>
              <a:defRPr sz="1200">
                <a:solidFill>
                  <a:schemeClr val="tx1"/>
                </a:solidFill>
                <a:latin typeface="Calibri" pitchFamily="34" charset="0"/>
              </a:defRPr>
            </a:lvl4pPr>
            <a:lvl5pPr marL="2090928" indent="-232325">
              <a:spcBef>
                <a:spcPct val="30000"/>
              </a:spcBef>
              <a:defRPr sz="1200">
                <a:solidFill>
                  <a:schemeClr val="tx1"/>
                </a:solidFill>
                <a:latin typeface="Calibri" pitchFamily="34" charset="0"/>
              </a:defRPr>
            </a:lvl5pPr>
            <a:lvl6pPr marL="2555578" indent="-232325" eaLnBrk="0" fontAlgn="base" hangingPunct="0">
              <a:spcBef>
                <a:spcPct val="30000"/>
              </a:spcBef>
              <a:spcAft>
                <a:spcPct val="0"/>
              </a:spcAft>
              <a:defRPr sz="1200">
                <a:solidFill>
                  <a:schemeClr val="tx1"/>
                </a:solidFill>
                <a:latin typeface="Calibri" pitchFamily="34" charset="0"/>
              </a:defRPr>
            </a:lvl6pPr>
            <a:lvl7pPr marL="3020228" indent="-232325" eaLnBrk="0" fontAlgn="base" hangingPunct="0">
              <a:spcBef>
                <a:spcPct val="30000"/>
              </a:spcBef>
              <a:spcAft>
                <a:spcPct val="0"/>
              </a:spcAft>
              <a:defRPr sz="1200">
                <a:solidFill>
                  <a:schemeClr val="tx1"/>
                </a:solidFill>
                <a:latin typeface="Calibri" pitchFamily="34" charset="0"/>
              </a:defRPr>
            </a:lvl7pPr>
            <a:lvl8pPr marL="3484879" indent="-232325" eaLnBrk="0" fontAlgn="base" hangingPunct="0">
              <a:spcBef>
                <a:spcPct val="30000"/>
              </a:spcBef>
              <a:spcAft>
                <a:spcPct val="0"/>
              </a:spcAft>
              <a:defRPr sz="1200">
                <a:solidFill>
                  <a:schemeClr val="tx1"/>
                </a:solidFill>
                <a:latin typeface="Calibri" pitchFamily="34" charset="0"/>
              </a:defRPr>
            </a:lvl8pPr>
            <a:lvl9pPr marL="3949529" indent="-232325" eaLnBrk="0" fontAlgn="base" hangingPunct="0">
              <a:spcBef>
                <a:spcPct val="30000"/>
              </a:spcBef>
              <a:spcAft>
                <a:spcPct val="0"/>
              </a:spcAft>
              <a:defRPr sz="1200">
                <a:solidFill>
                  <a:schemeClr val="tx1"/>
                </a:solidFill>
                <a:latin typeface="Calibri" pitchFamily="34" charset="0"/>
              </a:defRPr>
            </a:lvl9pPr>
          </a:lstStyle>
          <a:p>
            <a:pPr>
              <a:spcBef>
                <a:spcPct val="0"/>
              </a:spcBef>
            </a:pPr>
            <a:fld id="{A16AF516-2A64-40B9-AC08-941B86FA3CFC}" type="slidenum">
              <a:rPr lang="en-US" altLang="en-US" smtClean="0"/>
              <a:pPr>
                <a:spcBef>
                  <a:spcPct val="0"/>
                </a:spcBef>
              </a:pPr>
              <a:t>10</a:t>
            </a:fld>
            <a:endParaRPr lang="en-US" altLang="en-US"/>
          </a:p>
        </p:txBody>
      </p:sp>
      <p:sp>
        <p:nvSpPr>
          <p:cNvPr id="2" name="Date Placeholder 1"/>
          <p:cNvSpPr>
            <a:spLocks noGrp="1"/>
          </p:cNvSpPr>
          <p:nvPr>
            <p:ph type="dt" idx="10"/>
          </p:nvPr>
        </p:nvSpPr>
        <p:spPr>
          <a:xfrm>
            <a:off x="3884613" y="0"/>
            <a:ext cx="2971800" cy="458788"/>
          </a:xfrm>
          <a:prstGeom prst="rect">
            <a:avLst/>
          </a:prstGeom>
        </p:spPr>
        <p:txBody>
          <a:bodyPr/>
          <a:lstStyle/>
          <a:p>
            <a:pPr>
              <a:defRPr/>
            </a:pPr>
            <a:endParaRPr lang="en-US" altLang="en-US"/>
          </a:p>
        </p:txBody>
      </p:sp>
    </p:spTree>
    <p:extLst>
      <p:ext uri="{BB962C8B-B14F-4D97-AF65-F5344CB8AC3E}">
        <p14:creationId xmlns:p14="http://schemas.microsoft.com/office/powerpoint/2010/main" val="1985372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bwMode="auto">
          <a:xfrm>
            <a:off x="1371600" y="1143000"/>
            <a:ext cx="4114800" cy="30861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Rectangle 3"/>
          <p:cNvSpPr>
            <a:spLocks noGrp="1" noChangeArrowheads="1"/>
          </p:cNvSpPr>
          <p:nvPr>
            <p:ph type="body" idx="1"/>
          </p:nvPr>
        </p:nvSpPr>
        <p:spPr>
          <a:xfrm>
            <a:off x="685800" y="4400550"/>
            <a:ext cx="5486400" cy="3600450"/>
          </a:xfrm>
          <a:prstGeom prst="rect">
            <a:avLst/>
          </a:prstGeo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en-US" altLang="en-US" b="1" dirty="0"/>
              <a:t>Emphasize</a:t>
            </a:r>
          </a:p>
          <a:p>
            <a:pPr marL="174244" indent="-174244">
              <a:buFont typeface="Arial" panose="020B0604020202020204" pitchFamily="34" charset="0"/>
              <a:buChar char="•"/>
              <a:defRPr/>
            </a:pPr>
            <a:r>
              <a:rPr lang="en-US" altLang="en-US" b="1" dirty="0"/>
              <a:t>Only the simplified method for foreign tax credits is in scope (Foreign tax</a:t>
            </a:r>
            <a:r>
              <a:rPr lang="en-US" altLang="en-US" b="1" baseline="0" dirty="0"/>
              <a:t> paid is NOT more than $300/$600 MFJ)</a:t>
            </a:r>
            <a:r>
              <a:rPr lang="en-US" altLang="en-US" b="1" dirty="0"/>
              <a:t>, unless two tax preparers at the site have International certifications.</a:t>
            </a:r>
          </a:p>
          <a:p>
            <a:pPr marL="174244" indent="-174244">
              <a:buFont typeface="Arial" panose="020B0604020202020204" pitchFamily="34" charset="0"/>
              <a:buChar char="•"/>
              <a:defRPr/>
            </a:pPr>
            <a:r>
              <a:rPr lang="en-US" b="1" dirty="0"/>
              <a:t>Look on p.2 of K-1 (or back) for explanation of codes</a:t>
            </a:r>
          </a:p>
          <a:p>
            <a:pPr marL="174244" indent="-174244">
              <a:spcBef>
                <a:spcPts val="0"/>
              </a:spcBef>
              <a:spcAft>
                <a:spcPts val="0"/>
              </a:spcAft>
              <a:buFont typeface="Arial" panose="020B0604020202020204" pitchFamily="34" charset="0"/>
              <a:buChar char="•"/>
              <a:defRPr/>
            </a:pPr>
            <a:r>
              <a:rPr lang="en-US" b="1" dirty="0"/>
              <a:t>For IRS copies look at </a:t>
            </a:r>
            <a:r>
              <a:rPr lang="en-US" b="1" u="sng" dirty="0">
                <a:solidFill>
                  <a:srgbClr val="0000FF"/>
                </a:solidFill>
                <a:ea typeface="Calibri"/>
                <a:cs typeface="Times New Roman"/>
                <a:hlinkClick r:id="rId3"/>
              </a:rPr>
              <a:t>irs.gov</a:t>
            </a:r>
            <a:r>
              <a:rPr lang="en-US" b="1" u="sng" dirty="0">
                <a:solidFill>
                  <a:srgbClr val="0000FF"/>
                </a:solidFill>
                <a:ea typeface="Calibri"/>
                <a:cs typeface="Times New Roman"/>
              </a:rPr>
              <a:t>:</a:t>
            </a:r>
            <a:endParaRPr lang="en-US" b="1" dirty="0"/>
          </a:p>
          <a:p>
            <a:pPr marL="638895" lvl="1" indent="-174244">
              <a:buFont typeface="Arial" panose="020B0604020202020204" pitchFamily="34" charset="0"/>
              <a:buChar char="•"/>
              <a:defRPr/>
            </a:pPr>
            <a:r>
              <a:rPr lang="en-US" b="1" u="sng" dirty="0">
                <a:hlinkClick r:id="rId4"/>
              </a:rPr>
              <a:t>Form 1041 (Schedule K-1)</a:t>
            </a:r>
            <a:r>
              <a:rPr lang="en-US" b="1" dirty="0"/>
              <a:t>Beneficiary's Share of Income, Deductions, Credits, etc.</a:t>
            </a:r>
          </a:p>
          <a:p>
            <a:pPr marL="638895" lvl="1" indent="-174244">
              <a:buFont typeface="Arial" panose="020B0604020202020204" pitchFamily="34" charset="0"/>
              <a:buChar char="•"/>
              <a:defRPr/>
            </a:pPr>
            <a:r>
              <a:rPr lang="en-US" b="1" u="sng" dirty="0">
                <a:hlinkClick r:id="rId5"/>
              </a:rPr>
              <a:t>Form 1065 (Schedule K-1)</a:t>
            </a:r>
            <a:r>
              <a:rPr lang="en-US" b="1" dirty="0"/>
              <a:t>Partner's Share of Income, Deductions, Credits, etc.</a:t>
            </a:r>
          </a:p>
          <a:p>
            <a:pPr marL="638895" lvl="1" indent="-174244">
              <a:buFont typeface="Arial" panose="020B0604020202020204" pitchFamily="34" charset="0"/>
              <a:buChar char="•"/>
              <a:defRPr/>
            </a:pPr>
            <a:r>
              <a:rPr lang="en-US" b="1" u="sng" dirty="0">
                <a:hlinkClick r:id="rId6"/>
              </a:rPr>
              <a:t>Form 1120-S (Schedule K-1)</a:t>
            </a:r>
            <a:r>
              <a:rPr lang="en-US" b="1" dirty="0"/>
              <a:t>Shareholder's Share of Income, Deductions, Credits, etc.</a:t>
            </a:r>
          </a:p>
          <a:p>
            <a:pPr marL="174244" indent="-174244">
              <a:buFont typeface="Arial" panose="020B0604020202020204" pitchFamily="34" charset="0"/>
              <a:buChar char="•"/>
              <a:defRPr/>
            </a:pPr>
            <a:endParaRPr lang="en-US" altLang="en-US" b="1" dirty="0"/>
          </a:p>
        </p:txBody>
      </p:sp>
      <p:sp>
        <p:nvSpPr>
          <p:cNvPr id="2" name="Date Placeholder 1"/>
          <p:cNvSpPr>
            <a:spLocks noGrp="1"/>
          </p:cNvSpPr>
          <p:nvPr>
            <p:ph type="dt" idx="10"/>
          </p:nvPr>
        </p:nvSpPr>
        <p:spPr>
          <a:xfrm>
            <a:off x="3884613" y="0"/>
            <a:ext cx="2971800" cy="458788"/>
          </a:xfrm>
          <a:prstGeom prst="rect">
            <a:avLst/>
          </a:prstGeom>
        </p:spPr>
        <p:txBody>
          <a:bodyPr/>
          <a:lstStyle/>
          <a:p>
            <a:pPr>
              <a:defRPr/>
            </a:pPr>
            <a:endParaRPr lang="en-US" altLang="en-US"/>
          </a:p>
        </p:txBody>
      </p:sp>
      <p:sp>
        <p:nvSpPr>
          <p:cNvPr id="3" name="Slide Number Placeholder 2">
            <a:extLst>
              <a:ext uri="{FF2B5EF4-FFF2-40B4-BE49-F238E27FC236}">
                <a16:creationId xmlns:a16="http://schemas.microsoft.com/office/drawing/2014/main" id="{59EE5667-E3C0-48FD-8A07-F38FAF05C960}"/>
              </a:ext>
            </a:extLst>
          </p:cNvPr>
          <p:cNvSpPr>
            <a:spLocks noGrp="1"/>
          </p:cNvSpPr>
          <p:nvPr>
            <p:ph type="sldNum" sz="quarter" idx="11"/>
          </p:nvPr>
        </p:nvSpPr>
        <p:spPr>
          <a:xfrm>
            <a:off x="3884613" y="8685213"/>
            <a:ext cx="2971800" cy="458787"/>
          </a:xfrm>
          <a:prstGeom prst="rect">
            <a:avLst/>
          </a:prstGeom>
        </p:spPr>
        <p:txBody>
          <a:bodyPr/>
          <a:lstStyle/>
          <a:p>
            <a:pPr>
              <a:defRPr/>
            </a:pPr>
            <a:fld id="{EFF27173-D407-4797-BFDF-8EF2D52688CF}" type="slidenum">
              <a:rPr lang="en-US" altLang="en-US" smtClean="0"/>
              <a:pPr>
                <a:defRPr/>
              </a:pPr>
              <a:t>11</a:t>
            </a:fld>
            <a:endParaRPr lang="en-US" altLang="en-US"/>
          </a:p>
        </p:txBody>
      </p:sp>
    </p:spTree>
    <p:extLst>
      <p:ext uri="{BB962C8B-B14F-4D97-AF65-F5344CB8AC3E}">
        <p14:creationId xmlns:p14="http://schemas.microsoft.com/office/powerpoint/2010/main" val="18939227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xfrm>
            <a:off x="1371600" y="1143000"/>
            <a:ext cx="4114800" cy="30861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xfrm>
            <a:off x="685800" y="4400550"/>
            <a:ext cx="5486400" cy="360045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4244" indent="-174244">
              <a:buFont typeface="Arial" panose="020B0604020202020204" pitchFamily="34" charset="0"/>
              <a:buChar char="•"/>
              <a:defRPr/>
            </a:pPr>
            <a:r>
              <a:rPr lang="en-US" b="1" i="0" dirty="0"/>
              <a:t>Be careful to choose the right form. The taxpayer’s Schedule K-1 may come from a Form 1065 (partnership), Form 1120S (S-</a:t>
            </a:r>
            <a:r>
              <a:rPr lang="en-US" b="1" i="0" dirty="0" err="1"/>
              <a:t>corp</a:t>
            </a:r>
            <a:r>
              <a:rPr lang="en-US" b="1" i="0" dirty="0"/>
              <a:t>) or Form 1041 (estate).</a:t>
            </a:r>
          </a:p>
        </p:txBody>
      </p:sp>
      <p:sp>
        <p:nvSpPr>
          <p:cNvPr id="27652" name="Slide Number Placeholder 3"/>
          <p:cNvSpPr>
            <a:spLocks noGrp="1"/>
          </p:cNvSpPr>
          <p:nvPr>
            <p:ph type="sldNum" sz="quarter" idx="5"/>
          </p:nvPr>
        </p:nvSpPr>
        <p:spPr bwMode="auto">
          <a:xfrm>
            <a:off x="3884613" y="8685213"/>
            <a:ext cx="2971800" cy="4587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057" indent="-290406">
              <a:spcBef>
                <a:spcPct val="30000"/>
              </a:spcBef>
              <a:defRPr sz="1200">
                <a:solidFill>
                  <a:schemeClr val="tx1"/>
                </a:solidFill>
                <a:latin typeface="Calibri" pitchFamily="34" charset="0"/>
              </a:defRPr>
            </a:lvl2pPr>
            <a:lvl3pPr marL="1161626" indent="-232325">
              <a:spcBef>
                <a:spcPct val="30000"/>
              </a:spcBef>
              <a:defRPr sz="1200">
                <a:solidFill>
                  <a:schemeClr val="tx1"/>
                </a:solidFill>
                <a:latin typeface="Calibri" pitchFamily="34" charset="0"/>
              </a:defRPr>
            </a:lvl3pPr>
            <a:lvl4pPr marL="1626276" indent="-232325">
              <a:spcBef>
                <a:spcPct val="30000"/>
              </a:spcBef>
              <a:defRPr sz="1200">
                <a:solidFill>
                  <a:schemeClr val="tx1"/>
                </a:solidFill>
                <a:latin typeface="Calibri" pitchFamily="34" charset="0"/>
              </a:defRPr>
            </a:lvl4pPr>
            <a:lvl5pPr marL="2090928" indent="-232325">
              <a:spcBef>
                <a:spcPct val="30000"/>
              </a:spcBef>
              <a:defRPr sz="1200">
                <a:solidFill>
                  <a:schemeClr val="tx1"/>
                </a:solidFill>
                <a:latin typeface="Calibri" pitchFamily="34" charset="0"/>
              </a:defRPr>
            </a:lvl5pPr>
            <a:lvl6pPr marL="2555578" indent="-232325" eaLnBrk="0" fontAlgn="base" hangingPunct="0">
              <a:spcBef>
                <a:spcPct val="30000"/>
              </a:spcBef>
              <a:spcAft>
                <a:spcPct val="0"/>
              </a:spcAft>
              <a:defRPr sz="1200">
                <a:solidFill>
                  <a:schemeClr val="tx1"/>
                </a:solidFill>
                <a:latin typeface="Calibri" pitchFamily="34" charset="0"/>
              </a:defRPr>
            </a:lvl6pPr>
            <a:lvl7pPr marL="3020228" indent="-232325" eaLnBrk="0" fontAlgn="base" hangingPunct="0">
              <a:spcBef>
                <a:spcPct val="30000"/>
              </a:spcBef>
              <a:spcAft>
                <a:spcPct val="0"/>
              </a:spcAft>
              <a:defRPr sz="1200">
                <a:solidFill>
                  <a:schemeClr val="tx1"/>
                </a:solidFill>
                <a:latin typeface="Calibri" pitchFamily="34" charset="0"/>
              </a:defRPr>
            </a:lvl7pPr>
            <a:lvl8pPr marL="3484879" indent="-232325" eaLnBrk="0" fontAlgn="base" hangingPunct="0">
              <a:spcBef>
                <a:spcPct val="30000"/>
              </a:spcBef>
              <a:spcAft>
                <a:spcPct val="0"/>
              </a:spcAft>
              <a:defRPr sz="1200">
                <a:solidFill>
                  <a:schemeClr val="tx1"/>
                </a:solidFill>
                <a:latin typeface="Calibri" pitchFamily="34" charset="0"/>
              </a:defRPr>
            </a:lvl8pPr>
            <a:lvl9pPr marL="3949529" indent="-232325" eaLnBrk="0" fontAlgn="base" hangingPunct="0">
              <a:spcBef>
                <a:spcPct val="30000"/>
              </a:spcBef>
              <a:spcAft>
                <a:spcPct val="0"/>
              </a:spcAft>
              <a:defRPr sz="1200">
                <a:solidFill>
                  <a:schemeClr val="tx1"/>
                </a:solidFill>
                <a:latin typeface="Calibri" pitchFamily="34" charset="0"/>
              </a:defRPr>
            </a:lvl9pPr>
          </a:lstStyle>
          <a:p>
            <a:pPr>
              <a:spcBef>
                <a:spcPct val="0"/>
              </a:spcBef>
            </a:pPr>
            <a:fld id="{3C1F0067-4CAC-49A3-86CF-00B1D4BA4A3A}" type="slidenum">
              <a:rPr lang="en-US" altLang="en-US" smtClean="0"/>
              <a:pPr>
                <a:spcBef>
                  <a:spcPct val="0"/>
                </a:spcBef>
              </a:pPr>
              <a:t>12</a:t>
            </a:fld>
            <a:endParaRPr lang="en-US" altLang="en-US"/>
          </a:p>
        </p:txBody>
      </p:sp>
      <p:sp>
        <p:nvSpPr>
          <p:cNvPr id="2" name="Date Placeholder 1"/>
          <p:cNvSpPr>
            <a:spLocks noGrp="1"/>
          </p:cNvSpPr>
          <p:nvPr>
            <p:ph type="dt" idx="10"/>
          </p:nvPr>
        </p:nvSpPr>
        <p:spPr>
          <a:xfrm>
            <a:off x="3884613" y="0"/>
            <a:ext cx="2971800" cy="458788"/>
          </a:xfrm>
          <a:prstGeom prst="rect">
            <a:avLst/>
          </a:prstGeom>
        </p:spPr>
        <p:txBody>
          <a:bodyPr/>
          <a:lstStyle/>
          <a:p>
            <a:pPr>
              <a:defRPr/>
            </a:pPr>
            <a:endParaRPr lang="en-US" altLang="en-US"/>
          </a:p>
        </p:txBody>
      </p:sp>
    </p:spTree>
    <p:extLst>
      <p:ext uri="{BB962C8B-B14F-4D97-AF65-F5344CB8AC3E}">
        <p14:creationId xmlns:p14="http://schemas.microsoft.com/office/powerpoint/2010/main" val="42087936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xfrm>
            <a:off x="1371600" y="1143000"/>
            <a:ext cx="4114800" cy="30861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xfrm>
            <a:off x="685800" y="4400550"/>
            <a:ext cx="5486400" cy="360045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4244" indent="-174244">
              <a:buFont typeface="Arial" panose="020B0604020202020204" pitchFamily="34" charset="0"/>
              <a:buChar char="•"/>
              <a:defRPr/>
            </a:pPr>
            <a:r>
              <a:rPr lang="en-US" b="1" i="0" dirty="0"/>
              <a:t>Most in-scope K-1s will be from a Passive Entity, and the taxpayer’s investment will be at risk. Be sure to check these boxes if applicable –TaxSlayer® may give you a warning if the At-Risk box is left blank. </a:t>
            </a:r>
            <a:endParaRPr lang="en-US" altLang="en-US" b="1" i="0" dirty="0"/>
          </a:p>
        </p:txBody>
      </p:sp>
      <p:sp>
        <p:nvSpPr>
          <p:cNvPr id="27652" name="Slide Number Placeholder 3"/>
          <p:cNvSpPr>
            <a:spLocks noGrp="1"/>
          </p:cNvSpPr>
          <p:nvPr>
            <p:ph type="sldNum" sz="quarter" idx="5"/>
          </p:nvPr>
        </p:nvSpPr>
        <p:spPr bwMode="auto">
          <a:xfrm>
            <a:off x="3884613" y="8685213"/>
            <a:ext cx="2971800" cy="4587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057" indent="-290406">
              <a:spcBef>
                <a:spcPct val="30000"/>
              </a:spcBef>
              <a:defRPr sz="1200">
                <a:solidFill>
                  <a:schemeClr val="tx1"/>
                </a:solidFill>
                <a:latin typeface="Calibri" pitchFamily="34" charset="0"/>
              </a:defRPr>
            </a:lvl2pPr>
            <a:lvl3pPr marL="1161626" indent="-232325">
              <a:spcBef>
                <a:spcPct val="30000"/>
              </a:spcBef>
              <a:defRPr sz="1200">
                <a:solidFill>
                  <a:schemeClr val="tx1"/>
                </a:solidFill>
                <a:latin typeface="Calibri" pitchFamily="34" charset="0"/>
              </a:defRPr>
            </a:lvl3pPr>
            <a:lvl4pPr marL="1626276" indent="-232325">
              <a:spcBef>
                <a:spcPct val="30000"/>
              </a:spcBef>
              <a:defRPr sz="1200">
                <a:solidFill>
                  <a:schemeClr val="tx1"/>
                </a:solidFill>
                <a:latin typeface="Calibri" pitchFamily="34" charset="0"/>
              </a:defRPr>
            </a:lvl4pPr>
            <a:lvl5pPr marL="2090928" indent="-232325">
              <a:spcBef>
                <a:spcPct val="30000"/>
              </a:spcBef>
              <a:defRPr sz="1200">
                <a:solidFill>
                  <a:schemeClr val="tx1"/>
                </a:solidFill>
                <a:latin typeface="Calibri" pitchFamily="34" charset="0"/>
              </a:defRPr>
            </a:lvl5pPr>
            <a:lvl6pPr marL="2555578" indent="-232325" eaLnBrk="0" fontAlgn="base" hangingPunct="0">
              <a:spcBef>
                <a:spcPct val="30000"/>
              </a:spcBef>
              <a:spcAft>
                <a:spcPct val="0"/>
              </a:spcAft>
              <a:defRPr sz="1200">
                <a:solidFill>
                  <a:schemeClr val="tx1"/>
                </a:solidFill>
                <a:latin typeface="Calibri" pitchFamily="34" charset="0"/>
              </a:defRPr>
            </a:lvl6pPr>
            <a:lvl7pPr marL="3020228" indent="-232325" eaLnBrk="0" fontAlgn="base" hangingPunct="0">
              <a:spcBef>
                <a:spcPct val="30000"/>
              </a:spcBef>
              <a:spcAft>
                <a:spcPct val="0"/>
              </a:spcAft>
              <a:defRPr sz="1200">
                <a:solidFill>
                  <a:schemeClr val="tx1"/>
                </a:solidFill>
                <a:latin typeface="Calibri" pitchFamily="34" charset="0"/>
              </a:defRPr>
            </a:lvl7pPr>
            <a:lvl8pPr marL="3484879" indent="-232325" eaLnBrk="0" fontAlgn="base" hangingPunct="0">
              <a:spcBef>
                <a:spcPct val="30000"/>
              </a:spcBef>
              <a:spcAft>
                <a:spcPct val="0"/>
              </a:spcAft>
              <a:defRPr sz="1200">
                <a:solidFill>
                  <a:schemeClr val="tx1"/>
                </a:solidFill>
                <a:latin typeface="Calibri" pitchFamily="34" charset="0"/>
              </a:defRPr>
            </a:lvl8pPr>
            <a:lvl9pPr marL="3949529" indent="-232325" eaLnBrk="0" fontAlgn="base" hangingPunct="0">
              <a:spcBef>
                <a:spcPct val="30000"/>
              </a:spcBef>
              <a:spcAft>
                <a:spcPct val="0"/>
              </a:spcAft>
              <a:defRPr sz="1200">
                <a:solidFill>
                  <a:schemeClr val="tx1"/>
                </a:solidFill>
                <a:latin typeface="Calibri" pitchFamily="34" charset="0"/>
              </a:defRPr>
            </a:lvl9pPr>
          </a:lstStyle>
          <a:p>
            <a:pPr>
              <a:spcBef>
                <a:spcPct val="0"/>
              </a:spcBef>
            </a:pPr>
            <a:fld id="{3C1F0067-4CAC-49A3-86CF-00B1D4BA4A3A}" type="slidenum">
              <a:rPr lang="en-US" altLang="en-US" smtClean="0"/>
              <a:pPr>
                <a:spcBef>
                  <a:spcPct val="0"/>
                </a:spcBef>
              </a:pPr>
              <a:t>13</a:t>
            </a:fld>
            <a:endParaRPr lang="en-US" altLang="en-US"/>
          </a:p>
        </p:txBody>
      </p:sp>
      <p:sp>
        <p:nvSpPr>
          <p:cNvPr id="2" name="Date Placeholder 1"/>
          <p:cNvSpPr>
            <a:spLocks noGrp="1"/>
          </p:cNvSpPr>
          <p:nvPr>
            <p:ph type="dt" idx="10"/>
          </p:nvPr>
        </p:nvSpPr>
        <p:spPr>
          <a:xfrm>
            <a:off x="3884613" y="0"/>
            <a:ext cx="2971800" cy="458788"/>
          </a:xfrm>
          <a:prstGeom prst="rect">
            <a:avLst/>
          </a:prstGeom>
        </p:spPr>
        <p:txBody>
          <a:bodyPr/>
          <a:lstStyle/>
          <a:p>
            <a:pPr>
              <a:defRPr/>
            </a:pPr>
            <a:endParaRPr lang="en-US" altLang="en-US"/>
          </a:p>
        </p:txBody>
      </p:sp>
    </p:spTree>
    <p:extLst>
      <p:ext uri="{BB962C8B-B14F-4D97-AF65-F5344CB8AC3E}">
        <p14:creationId xmlns:p14="http://schemas.microsoft.com/office/powerpoint/2010/main" val="21709802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a:xfrm>
            <a:off x="685800" y="4400550"/>
            <a:ext cx="5486400" cy="3600450"/>
          </a:xfrm>
        </p:spPr>
        <p:txBody>
          <a:bodyPr/>
          <a:lstStyle/>
          <a:p>
            <a:endParaRPr lang="en-US"/>
          </a:p>
        </p:txBody>
      </p:sp>
      <p:sp>
        <p:nvSpPr>
          <p:cNvPr id="4" name="Slide Number Placeholder 3"/>
          <p:cNvSpPr>
            <a:spLocks noGrp="1"/>
          </p:cNvSpPr>
          <p:nvPr>
            <p:ph type="sldNum" sz="quarter" idx="10"/>
          </p:nvPr>
        </p:nvSpPr>
        <p:spPr>
          <a:xfrm>
            <a:off x="3884613" y="8685213"/>
            <a:ext cx="2971800" cy="458787"/>
          </a:xfrm>
        </p:spPr>
        <p:txBody>
          <a:bodyPr/>
          <a:lstStyle/>
          <a:p>
            <a:fld id="{FDD61532-0548-41E7-B68F-843CC7247E28}" type="slidenum">
              <a:rPr lang="en-US" smtClean="0"/>
              <a:t>14</a:t>
            </a:fld>
            <a:endParaRPr lang="en-US"/>
          </a:p>
        </p:txBody>
      </p:sp>
      <p:sp>
        <p:nvSpPr>
          <p:cNvPr id="5" name="Date Placeholder 4"/>
          <p:cNvSpPr>
            <a:spLocks noGrp="1"/>
          </p:cNvSpPr>
          <p:nvPr>
            <p:ph type="dt" idx="11"/>
          </p:nvPr>
        </p:nvSpPr>
        <p:spPr>
          <a:xfrm>
            <a:off x="3884613" y="0"/>
            <a:ext cx="2971800" cy="458788"/>
          </a:xfrm>
        </p:spPr>
        <p:txBody>
          <a:bodyPr/>
          <a:lstStyle/>
          <a:p>
            <a:fld id="{465BD73C-264D-4919-BD38-B22964CE334F}" type="datetime1">
              <a:rPr lang="en-US" smtClean="0"/>
              <a:t>11/27/2019</a:t>
            </a:fld>
            <a:endParaRPr lang="en-US"/>
          </a:p>
        </p:txBody>
      </p:sp>
    </p:spTree>
    <p:extLst>
      <p:ext uri="{BB962C8B-B14F-4D97-AF65-F5344CB8AC3E}">
        <p14:creationId xmlns:p14="http://schemas.microsoft.com/office/powerpoint/2010/main" val="4857677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xfrm>
            <a:off x="1371600" y="1143000"/>
            <a:ext cx="4114800" cy="30861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xfrm>
            <a:off x="685800" y="4400550"/>
            <a:ext cx="5486400" cy="36004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8676" name="Slide Number Placeholder 3"/>
          <p:cNvSpPr>
            <a:spLocks noGrp="1"/>
          </p:cNvSpPr>
          <p:nvPr>
            <p:ph type="sldNum" sz="quarter" idx="5"/>
          </p:nvPr>
        </p:nvSpPr>
        <p:spPr bwMode="auto">
          <a:xfrm>
            <a:off x="3884613" y="8685213"/>
            <a:ext cx="2971800" cy="4587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150" indent="-285567">
              <a:spcBef>
                <a:spcPct val="30000"/>
              </a:spcBef>
              <a:defRPr sz="1200">
                <a:solidFill>
                  <a:schemeClr val="tx1"/>
                </a:solidFill>
                <a:latin typeface="Calibri" pitchFamily="34" charset="0"/>
              </a:defRPr>
            </a:lvl2pPr>
            <a:lvl3pPr marL="1142266" indent="-227486">
              <a:spcBef>
                <a:spcPct val="30000"/>
              </a:spcBef>
              <a:defRPr sz="1200">
                <a:solidFill>
                  <a:schemeClr val="tx1"/>
                </a:solidFill>
                <a:latin typeface="Calibri" pitchFamily="34" charset="0"/>
              </a:defRPr>
            </a:lvl3pPr>
            <a:lvl4pPr marL="1598850" indent="-227486">
              <a:spcBef>
                <a:spcPct val="30000"/>
              </a:spcBef>
              <a:defRPr sz="1200">
                <a:solidFill>
                  <a:schemeClr val="tx1"/>
                </a:solidFill>
                <a:latin typeface="Calibri" pitchFamily="34" charset="0"/>
              </a:defRPr>
            </a:lvl4pPr>
            <a:lvl5pPr marL="2057047" indent="-227486">
              <a:spcBef>
                <a:spcPct val="30000"/>
              </a:spcBef>
              <a:defRPr sz="1200">
                <a:solidFill>
                  <a:schemeClr val="tx1"/>
                </a:solidFill>
                <a:latin typeface="Calibri" pitchFamily="34" charset="0"/>
              </a:defRPr>
            </a:lvl5pPr>
            <a:lvl6pPr marL="2521697" indent="-227486" eaLnBrk="0" fontAlgn="base" hangingPunct="0">
              <a:spcBef>
                <a:spcPct val="30000"/>
              </a:spcBef>
              <a:spcAft>
                <a:spcPct val="0"/>
              </a:spcAft>
              <a:defRPr sz="1200">
                <a:solidFill>
                  <a:schemeClr val="tx1"/>
                </a:solidFill>
                <a:latin typeface="Calibri" pitchFamily="34" charset="0"/>
              </a:defRPr>
            </a:lvl6pPr>
            <a:lvl7pPr marL="2986348" indent="-227486" eaLnBrk="0" fontAlgn="base" hangingPunct="0">
              <a:spcBef>
                <a:spcPct val="30000"/>
              </a:spcBef>
              <a:spcAft>
                <a:spcPct val="0"/>
              </a:spcAft>
              <a:defRPr sz="1200">
                <a:solidFill>
                  <a:schemeClr val="tx1"/>
                </a:solidFill>
                <a:latin typeface="Calibri" pitchFamily="34" charset="0"/>
              </a:defRPr>
            </a:lvl7pPr>
            <a:lvl8pPr marL="3450998" indent="-227486" eaLnBrk="0" fontAlgn="base" hangingPunct="0">
              <a:spcBef>
                <a:spcPct val="30000"/>
              </a:spcBef>
              <a:spcAft>
                <a:spcPct val="0"/>
              </a:spcAft>
              <a:defRPr sz="1200">
                <a:solidFill>
                  <a:schemeClr val="tx1"/>
                </a:solidFill>
                <a:latin typeface="Calibri" pitchFamily="34" charset="0"/>
              </a:defRPr>
            </a:lvl8pPr>
            <a:lvl9pPr marL="3915649" indent="-227486" eaLnBrk="0" fontAlgn="base" hangingPunct="0">
              <a:spcBef>
                <a:spcPct val="30000"/>
              </a:spcBef>
              <a:spcAft>
                <a:spcPct val="0"/>
              </a:spcAft>
              <a:defRPr sz="1200">
                <a:solidFill>
                  <a:schemeClr val="tx1"/>
                </a:solidFill>
                <a:latin typeface="Calibri" pitchFamily="34" charset="0"/>
              </a:defRPr>
            </a:lvl9pPr>
          </a:lstStyle>
          <a:p>
            <a:pPr>
              <a:spcBef>
                <a:spcPct val="0"/>
              </a:spcBef>
            </a:pPr>
            <a:fld id="{AD4716A2-3FE9-4CA5-A0CC-591A6D3DFAED}" type="slidenum">
              <a:rPr lang="en-US" altLang="en-US" smtClean="0"/>
              <a:pPr>
                <a:spcBef>
                  <a:spcPct val="0"/>
                </a:spcBef>
              </a:pPr>
              <a:t>15</a:t>
            </a:fld>
            <a:endParaRPr lang="en-US" altLang="en-US"/>
          </a:p>
        </p:txBody>
      </p:sp>
      <p:sp>
        <p:nvSpPr>
          <p:cNvPr id="2" name="Date Placeholder 1"/>
          <p:cNvSpPr>
            <a:spLocks noGrp="1"/>
          </p:cNvSpPr>
          <p:nvPr>
            <p:ph type="dt" idx="10"/>
          </p:nvPr>
        </p:nvSpPr>
        <p:spPr>
          <a:xfrm>
            <a:off x="3884613" y="0"/>
            <a:ext cx="2971800" cy="458788"/>
          </a:xfrm>
          <a:prstGeom prst="rect">
            <a:avLst/>
          </a:prstGeom>
        </p:spPr>
        <p:txBody>
          <a:bodyPr/>
          <a:lstStyle/>
          <a:p>
            <a:pPr>
              <a:defRPr/>
            </a:pPr>
            <a:endParaRPr lang="en-US" altLang="en-US"/>
          </a:p>
        </p:txBody>
      </p:sp>
    </p:spTree>
    <p:extLst>
      <p:ext uri="{BB962C8B-B14F-4D97-AF65-F5344CB8AC3E}">
        <p14:creationId xmlns:p14="http://schemas.microsoft.com/office/powerpoint/2010/main" val="13893016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a:xfrm>
            <a:off x="685800" y="4400550"/>
            <a:ext cx="5486400" cy="3600450"/>
          </a:xfrm>
        </p:spPr>
        <p:txBody>
          <a:bodyPr/>
          <a:lstStyle/>
          <a:p>
            <a:endParaRPr lang="en-US"/>
          </a:p>
        </p:txBody>
      </p:sp>
      <p:sp>
        <p:nvSpPr>
          <p:cNvPr id="4" name="Slide Number Placeholder 3"/>
          <p:cNvSpPr>
            <a:spLocks noGrp="1"/>
          </p:cNvSpPr>
          <p:nvPr>
            <p:ph type="sldNum" sz="quarter" idx="10"/>
          </p:nvPr>
        </p:nvSpPr>
        <p:spPr>
          <a:xfrm>
            <a:off x="3884613" y="8685213"/>
            <a:ext cx="2971800" cy="458787"/>
          </a:xfrm>
        </p:spPr>
        <p:txBody>
          <a:bodyPr/>
          <a:lstStyle/>
          <a:p>
            <a:fld id="{FDD61532-0548-41E7-B68F-843CC7247E28}" type="slidenum">
              <a:rPr lang="en-US" smtClean="0"/>
              <a:t>2</a:t>
            </a:fld>
            <a:endParaRPr lang="en-US"/>
          </a:p>
        </p:txBody>
      </p:sp>
      <p:sp>
        <p:nvSpPr>
          <p:cNvPr id="5" name="Date Placeholder 4"/>
          <p:cNvSpPr>
            <a:spLocks noGrp="1"/>
          </p:cNvSpPr>
          <p:nvPr>
            <p:ph type="dt" idx="11"/>
          </p:nvPr>
        </p:nvSpPr>
        <p:spPr>
          <a:xfrm>
            <a:off x="3884613" y="0"/>
            <a:ext cx="2971800" cy="458788"/>
          </a:xfrm>
        </p:spPr>
        <p:txBody>
          <a:bodyPr/>
          <a:lstStyle/>
          <a:p>
            <a:fld id="{DB24FF96-3047-49FC-A3CE-AAB6554AAF9B}" type="datetime1">
              <a:rPr lang="en-US" smtClean="0"/>
              <a:t>11/27/2019</a:t>
            </a:fld>
            <a:endParaRPr lang="en-US"/>
          </a:p>
        </p:txBody>
      </p:sp>
    </p:spTree>
    <p:extLst>
      <p:ext uri="{BB962C8B-B14F-4D97-AF65-F5344CB8AC3E}">
        <p14:creationId xmlns:p14="http://schemas.microsoft.com/office/powerpoint/2010/main" val="8693877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a:xfrm>
            <a:off x="685800" y="4400550"/>
            <a:ext cx="5486400" cy="3600450"/>
          </a:xfrm>
        </p:spPr>
        <p:txBody>
          <a:bodyPr/>
          <a:lstStyle/>
          <a:p>
            <a:endParaRPr lang="en-US"/>
          </a:p>
        </p:txBody>
      </p:sp>
      <p:sp>
        <p:nvSpPr>
          <p:cNvPr id="4" name="Slide Number Placeholder 3"/>
          <p:cNvSpPr>
            <a:spLocks noGrp="1"/>
          </p:cNvSpPr>
          <p:nvPr>
            <p:ph type="sldNum" sz="quarter" idx="10"/>
          </p:nvPr>
        </p:nvSpPr>
        <p:spPr>
          <a:xfrm>
            <a:off x="3884613" y="8685213"/>
            <a:ext cx="2971800" cy="458787"/>
          </a:xfrm>
        </p:spPr>
        <p:txBody>
          <a:bodyPr/>
          <a:lstStyle/>
          <a:p>
            <a:fld id="{FDD61532-0548-41E7-B68F-843CC7247E28}" type="slidenum">
              <a:rPr lang="en-US" smtClean="0"/>
              <a:t>3</a:t>
            </a:fld>
            <a:endParaRPr lang="en-US"/>
          </a:p>
        </p:txBody>
      </p:sp>
      <p:sp>
        <p:nvSpPr>
          <p:cNvPr id="5" name="Date Placeholder 4"/>
          <p:cNvSpPr>
            <a:spLocks noGrp="1"/>
          </p:cNvSpPr>
          <p:nvPr>
            <p:ph type="dt" idx="11"/>
          </p:nvPr>
        </p:nvSpPr>
        <p:spPr>
          <a:xfrm>
            <a:off x="3884613" y="0"/>
            <a:ext cx="2971800" cy="458788"/>
          </a:xfrm>
        </p:spPr>
        <p:txBody>
          <a:bodyPr/>
          <a:lstStyle/>
          <a:p>
            <a:fld id="{67F26699-DBC9-469B-BB29-61081C9114F6}" type="datetime1">
              <a:rPr lang="en-US" smtClean="0"/>
              <a:t>11/27/2019</a:t>
            </a:fld>
            <a:endParaRPr lang="en-US"/>
          </a:p>
        </p:txBody>
      </p:sp>
    </p:spTree>
    <p:extLst>
      <p:ext uri="{BB962C8B-B14F-4D97-AF65-F5344CB8AC3E}">
        <p14:creationId xmlns:p14="http://schemas.microsoft.com/office/powerpoint/2010/main" val="39188607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lstStyle/>
          <a:p>
            <a:pPr marL="171450" marR="0" lvl="0"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altLang="en-US" b="1" dirty="0"/>
              <a:t>Direct volunteers to open Pub 4012 to Tab D K-1 section</a:t>
            </a:r>
          </a:p>
          <a:p>
            <a:pPr marL="0" indent="0">
              <a:buNone/>
            </a:pPr>
            <a:endParaRPr lang="en-US" dirty="0"/>
          </a:p>
        </p:txBody>
      </p:sp>
      <p:sp>
        <p:nvSpPr>
          <p:cNvPr id="4" name="Date Placeholder 3"/>
          <p:cNvSpPr>
            <a:spLocks noGrp="1"/>
          </p:cNvSpPr>
          <p:nvPr>
            <p:ph type="dt" idx="10"/>
          </p:nvPr>
        </p:nvSpPr>
        <p:spPr>
          <a:xfrm>
            <a:off x="3884613" y="0"/>
            <a:ext cx="2971800" cy="458788"/>
          </a:xfrm>
          <a:prstGeom prst="rect">
            <a:avLst/>
          </a:prstGeom>
        </p:spPr>
        <p:txBody>
          <a:bodyPr/>
          <a:lstStyle/>
          <a:p>
            <a:pPr>
              <a:defRPr/>
            </a:pPr>
            <a:endParaRPr lang="en-US" altLang="en-US"/>
          </a:p>
        </p:txBody>
      </p:sp>
      <p:sp>
        <p:nvSpPr>
          <p:cNvPr id="5" name="Slide Number Placeholder 4"/>
          <p:cNvSpPr>
            <a:spLocks noGrp="1"/>
          </p:cNvSpPr>
          <p:nvPr>
            <p:ph type="sldNum" sz="quarter" idx="11"/>
          </p:nvPr>
        </p:nvSpPr>
        <p:spPr>
          <a:xfrm>
            <a:off x="3884613" y="8685213"/>
            <a:ext cx="2971800" cy="458787"/>
          </a:xfrm>
          <a:prstGeom prst="rect">
            <a:avLst/>
          </a:prstGeom>
        </p:spPr>
        <p:txBody>
          <a:bodyPr/>
          <a:lstStyle/>
          <a:p>
            <a:pPr>
              <a:defRPr/>
            </a:pPr>
            <a:fld id="{EFF27173-D407-4797-BFDF-8EF2D52688CF}" type="slidenum">
              <a:rPr lang="en-US" altLang="en-US" smtClean="0"/>
              <a:pPr>
                <a:defRPr/>
              </a:pPr>
              <a:t>4</a:t>
            </a:fld>
            <a:endParaRPr lang="en-US" altLang="en-US"/>
          </a:p>
        </p:txBody>
      </p:sp>
    </p:spTree>
    <p:extLst>
      <p:ext uri="{BB962C8B-B14F-4D97-AF65-F5344CB8AC3E}">
        <p14:creationId xmlns:p14="http://schemas.microsoft.com/office/powerpoint/2010/main" val="2254156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xfrm>
            <a:off x="1371600" y="1143000"/>
            <a:ext cx="4114800" cy="30861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xfrm>
            <a:off x="685800" y="4400550"/>
            <a:ext cx="5486400" cy="36004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018" indent="-171018">
              <a:spcBef>
                <a:spcPts val="598"/>
              </a:spcBef>
              <a:buFontTx/>
              <a:buChar char="•"/>
            </a:pPr>
            <a:r>
              <a:rPr lang="en-US" altLang="en-US" b="1" dirty="0"/>
              <a:t>Carefully review any K-1s to make sure they are in scope. </a:t>
            </a:r>
          </a:p>
          <a:p>
            <a:pPr marL="171018" indent="-171018">
              <a:spcBef>
                <a:spcPts val="598"/>
              </a:spcBef>
              <a:buFontTx/>
              <a:buChar char="•"/>
            </a:pPr>
            <a:r>
              <a:rPr lang="en-US" altLang="en-US" b="1" dirty="0"/>
              <a:t>Nothing is more discouraging to the taxpayer than having them go through the intake process and wait to have their return prepared only to be told that their return is out of scope.</a:t>
            </a:r>
          </a:p>
        </p:txBody>
      </p:sp>
      <p:sp>
        <p:nvSpPr>
          <p:cNvPr id="20484" name="Slide Number Placeholder 3"/>
          <p:cNvSpPr>
            <a:spLocks noGrp="1"/>
          </p:cNvSpPr>
          <p:nvPr>
            <p:ph type="sldNum" sz="quarter" idx="5"/>
          </p:nvPr>
        </p:nvSpPr>
        <p:spPr bwMode="auto">
          <a:xfrm>
            <a:off x="3884613" y="8685213"/>
            <a:ext cx="2971800" cy="4587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057" indent="-290406">
              <a:spcBef>
                <a:spcPct val="30000"/>
              </a:spcBef>
              <a:defRPr sz="1200">
                <a:solidFill>
                  <a:schemeClr val="tx1"/>
                </a:solidFill>
                <a:latin typeface="Calibri" pitchFamily="34" charset="0"/>
              </a:defRPr>
            </a:lvl2pPr>
            <a:lvl3pPr marL="1161626" indent="-232325">
              <a:spcBef>
                <a:spcPct val="30000"/>
              </a:spcBef>
              <a:defRPr sz="1200">
                <a:solidFill>
                  <a:schemeClr val="tx1"/>
                </a:solidFill>
                <a:latin typeface="Calibri" pitchFamily="34" charset="0"/>
              </a:defRPr>
            </a:lvl3pPr>
            <a:lvl4pPr marL="1626276" indent="-232325">
              <a:spcBef>
                <a:spcPct val="30000"/>
              </a:spcBef>
              <a:defRPr sz="1200">
                <a:solidFill>
                  <a:schemeClr val="tx1"/>
                </a:solidFill>
                <a:latin typeface="Calibri" pitchFamily="34" charset="0"/>
              </a:defRPr>
            </a:lvl4pPr>
            <a:lvl5pPr marL="2090928" indent="-232325">
              <a:spcBef>
                <a:spcPct val="30000"/>
              </a:spcBef>
              <a:defRPr sz="1200">
                <a:solidFill>
                  <a:schemeClr val="tx1"/>
                </a:solidFill>
                <a:latin typeface="Calibri" pitchFamily="34" charset="0"/>
              </a:defRPr>
            </a:lvl5pPr>
            <a:lvl6pPr marL="2555578" indent="-232325" eaLnBrk="0" fontAlgn="base" hangingPunct="0">
              <a:spcBef>
                <a:spcPct val="30000"/>
              </a:spcBef>
              <a:spcAft>
                <a:spcPct val="0"/>
              </a:spcAft>
              <a:defRPr sz="1200">
                <a:solidFill>
                  <a:schemeClr val="tx1"/>
                </a:solidFill>
                <a:latin typeface="Calibri" pitchFamily="34" charset="0"/>
              </a:defRPr>
            </a:lvl6pPr>
            <a:lvl7pPr marL="3020228" indent="-232325" eaLnBrk="0" fontAlgn="base" hangingPunct="0">
              <a:spcBef>
                <a:spcPct val="30000"/>
              </a:spcBef>
              <a:spcAft>
                <a:spcPct val="0"/>
              </a:spcAft>
              <a:defRPr sz="1200">
                <a:solidFill>
                  <a:schemeClr val="tx1"/>
                </a:solidFill>
                <a:latin typeface="Calibri" pitchFamily="34" charset="0"/>
              </a:defRPr>
            </a:lvl7pPr>
            <a:lvl8pPr marL="3484879" indent="-232325" eaLnBrk="0" fontAlgn="base" hangingPunct="0">
              <a:spcBef>
                <a:spcPct val="30000"/>
              </a:spcBef>
              <a:spcAft>
                <a:spcPct val="0"/>
              </a:spcAft>
              <a:defRPr sz="1200">
                <a:solidFill>
                  <a:schemeClr val="tx1"/>
                </a:solidFill>
                <a:latin typeface="Calibri" pitchFamily="34" charset="0"/>
              </a:defRPr>
            </a:lvl8pPr>
            <a:lvl9pPr marL="3949529" indent="-232325" eaLnBrk="0" fontAlgn="base" hangingPunct="0">
              <a:spcBef>
                <a:spcPct val="30000"/>
              </a:spcBef>
              <a:spcAft>
                <a:spcPct val="0"/>
              </a:spcAft>
              <a:defRPr sz="1200">
                <a:solidFill>
                  <a:schemeClr val="tx1"/>
                </a:solidFill>
                <a:latin typeface="Calibri" pitchFamily="34" charset="0"/>
              </a:defRPr>
            </a:lvl9pPr>
          </a:lstStyle>
          <a:p>
            <a:pPr>
              <a:spcBef>
                <a:spcPct val="0"/>
              </a:spcBef>
            </a:pPr>
            <a:fld id="{39C23402-C55D-4AF6-A6C0-870B13A61542}" type="slidenum">
              <a:rPr lang="en-US" altLang="en-US" smtClean="0"/>
              <a:pPr>
                <a:spcBef>
                  <a:spcPct val="0"/>
                </a:spcBef>
              </a:pPr>
              <a:t>5</a:t>
            </a:fld>
            <a:endParaRPr lang="en-US" altLang="en-US"/>
          </a:p>
        </p:txBody>
      </p:sp>
      <p:sp>
        <p:nvSpPr>
          <p:cNvPr id="2" name="Date Placeholder 1"/>
          <p:cNvSpPr>
            <a:spLocks noGrp="1"/>
          </p:cNvSpPr>
          <p:nvPr>
            <p:ph type="dt" idx="10"/>
          </p:nvPr>
        </p:nvSpPr>
        <p:spPr>
          <a:xfrm>
            <a:off x="3884613" y="0"/>
            <a:ext cx="2971800" cy="458788"/>
          </a:xfrm>
          <a:prstGeom prst="rect">
            <a:avLst/>
          </a:prstGeom>
        </p:spPr>
        <p:txBody>
          <a:bodyPr/>
          <a:lstStyle/>
          <a:p>
            <a:pPr>
              <a:defRPr/>
            </a:pPr>
            <a:endParaRPr lang="en-US" altLang="en-US"/>
          </a:p>
        </p:txBody>
      </p:sp>
    </p:spTree>
    <p:extLst>
      <p:ext uri="{BB962C8B-B14F-4D97-AF65-F5344CB8AC3E}">
        <p14:creationId xmlns:p14="http://schemas.microsoft.com/office/powerpoint/2010/main" val="5065084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xfrm>
            <a:off x="1371600" y="1143000"/>
            <a:ext cx="4114800" cy="30861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xfrm>
            <a:off x="685800" y="4400550"/>
            <a:ext cx="5486400" cy="36004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b="1" dirty="0"/>
              <a:t>Instructors should direct volunteers to review the Tax-Aide</a:t>
            </a:r>
            <a:r>
              <a:rPr lang="en-US" altLang="en-US" b="1" baseline="0" dirty="0"/>
              <a:t> Scope Manual for Schedule K-1</a:t>
            </a:r>
          </a:p>
          <a:p>
            <a:pPr eaLnBrk="1" hangingPunct="1">
              <a:spcBef>
                <a:spcPct val="0"/>
              </a:spcBef>
            </a:pPr>
            <a:r>
              <a:rPr lang="en-US" altLang="en-US" b="1" baseline="0" dirty="0"/>
              <a:t>Have a copy of the Scope Manual available on all classroom computers</a:t>
            </a:r>
          </a:p>
          <a:p>
            <a:pPr marL="0" indent="0" eaLnBrk="1" hangingPunct="1">
              <a:spcBef>
                <a:spcPct val="0"/>
              </a:spcBef>
              <a:buNone/>
            </a:pPr>
            <a:endParaRPr lang="en-US" altLang="en-US" b="1" baseline="0" dirty="0"/>
          </a:p>
        </p:txBody>
      </p:sp>
      <p:sp>
        <p:nvSpPr>
          <p:cNvPr id="21508" name="Slide Number Placeholder 3"/>
          <p:cNvSpPr>
            <a:spLocks noGrp="1"/>
          </p:cNvSpPr>
          <p:nvPr>
            <p:ph type="sldNum" sz="quarter" idx="5"/>
          </p:nvPr>
        </p:nvSpPr>
        <p:spPr bwMode="auto">
          <a:xfrm>
            <a:off x="3884613" y="8685213"/>
            <a:ext cx="2971800" cy="4587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057" indent="-290406">
              <a:spcBef>
                <a:spcPct val="30000"/>
              </a:spcBef>
              <a:defRPr sz="1200">
                <a:solidFill>
                  <a:schemeClr val="tx1"/>
                </a:solidFill>
                <a:latin typeface="Calibri" pitchFamily="34" charset="0"/>
              </a:defRPr>
            </a:lvl2pPr>
            <a:lvl3pPr marL="1161626" indent="-232325">
              <a:spcBef>
                <a:spcPct val="30000"/>
              </a:spcBef>
              <a:defRPr sz="1200">
                <a:solidFill>
                  <a:schemeClr val="tx1"/>
                </a:solidFill>
                <a:latin typeface="Calibri" pitchFamily="34" charset="0"/>
              </a:defRPr>
            </a:lvl3pPr>
            <a:lvl4pPr marL="1626276" indent="-232325">
              <a:spcBef>
                <a:spcPct val="30000"/>
              </a:spcBef>
              <a:defRPr sz="1200">
                <a:solidFill>
                  <a:schemeClr val="tx1"/>
                </a:solidFill>
                <a:latin typeface="Calibri" pitchFamily="34" charset="0"/>
              </a:defRPr>
            </a:lvl4pPr>
            <a:lvl5pPr marL="2090928" indent="-232325">
              <a:spcBef>
                <a:spcPct val="30000"/>
              </a:spcBef>
              <a:defRPr sz="1200">
                <a:solidFill>
                  <a:schemeClr val="tx1"/>
                </a:solidFill>
                <a:latin typeface="Calibri" pitchFamily="34" charset="0"/>
              </a:defRPr>
            </a:lvl5pPr>
            <a:lvl6pPr marL="2555578" indent="-232325" eaLnBrk="0" fontAlgn="base" hangingPunct="0">
              <a:spcBef>
                <a:spcPct val="30000"/>
              </a:spcBef>
              <a:spcAft>
                <a:spcPct val="0"/>
              </a:spcAft>
              <a:defRPr sz="1200">
                <a:solidFill>
                  <a:schemeClr val="tx1"/>
                </a:solidFill>
                <a:latin typeface="Calibri" pitchFamily="34" charset="0"/>
              </a:defRPr>
            </a:lvl6pPr>
            <a:lvl7pPr marL="3020228" indent="-232325" eaLnBrk="0" fontAlgn="base" hangingPunct="0">
              <a:spcBef>
                <a:spcPct val="30000"/>
              </a:spcBef>
              <a:spcAft>
                <a:spcPct val="0"/>
              </a:spcAft>
              <a:defRPr sz="1200">
                <a:solidFill>
                  <a:schemeClr val="tx1"/>
                </a:solidFill>
                <a:latin typeface="Calibri" pitchFamily="34" charset="0"/>
              </a:defRPr>
            </a:lvl7pPr>
            <a:lvl8pPr marL="3484879" indent="-232325" eaLnBrk="0" fontAlgn="base" hangingPunct="0">
              <a:spcBef>
                <a:spcPct val="30000"/>
              </a:spcBef>
              <a:spcAft>
                <a:spcPct val="0"/>
              </a:spcAft>
              <a:defRPr sz="1200">
                <a:solidFill>
                  <a:schemeClr val="tx1"/>
                </a:solidFill>
                <a:latin typeface="Calibri" pitchFamily="34" charset="0"/>
              </a:defRPr>
            </a:lvl8pPr>
            <a:lvl9pPr marL="3949529" indent="-232325" eaLnBrk="0" fontAlgn="base" hangingPunct="0">
              <a:spcBef>
                <a:spcPct val="30000"/>
              </a:spcBef>
              <a:spcAft>
                <a:spcPct val="0"/>
              </a:spcAft>
              <a:defRPr sz="1200">
                <a:solidFill>
                  <a:schemeClr val="tx1"/>
                </a:solidFill>
                <a:latin typeface="Calibri" pitchFamily="34" charset="0"/>
              </a:defRPr>
            </a:lvl9pPr>
          </a:lstStyle>
          <a:p>
            <a:pPr>
              <a:spcBef>
                <a:spcPct val="0"/>
              </a:spcBef>
            </a:pPr>
            <a:fld id="{28EDFA6B-5FFF-4151-93DE-6B5A4AEC33EC}" type="slidenum">
              <a:rPr lang="en-US" altLang="en-US" smtClean="0">
                <a:ea typeface="Calibri" pitchFamily="34" charset="0"/>
                <a:cs typeface="Calibri" pitchFamily="34" charset="0"/>
              </a:rPr>
              <a:pPr>
                <a:spcBef>
                  <a:spcPct val="0"/>
                </a:spcBef>
              </a:pPr>
              <a:t>6</a:t>
            </a:fld>
            <a:endParaRPr lang="en-US" altLang="en-US">
              <a:ea typeface="Calibri" pitchFamily="34" charset="0"/>
              <a:cs typeface="Calibri" pitchFamily="34" charset="0"/>
            </a:endParaRPr>
          </a:p>
        </p:txBody>
      </p:sp>
      <p:sp>
        <p:nvSpPr>
          <p:cNvPr id="2" name="Date Placeholder 1"/>
          <p:cNvSpPr>
            <a:spLocks noGrp="1"/>
          </p:cNvSpPr>
          <p:nvPr>
            <p:ph type="dt" idx="10"/>
          </p:nvPr>
        </p:nvSpPr>
        <p:spPr>
          <a:xfrm>
            <a:off x="3884613" y="0"/>
            <a:ext cx="2971800" cy="458788"/>
          </a:xfrm>
          <a:prstGeom prst="rect">
            <a:avLst/>
          </a:prstGeom>
        </p:spPr>
        <p:txBody>
          <a:bodyPr/>
          <a:lstStyle/>
          <a:p>
            <a:pPr>
              <a:defRPr/>
            </a:pPr>
            <a:endParaRPr lang="en-US" altLang="en-US"/>
          </a:p>
        </p:txBody>
      </p:sp>
    </p:spTree>
    <p:extLst>
      <p:ext uri="{BB962C8B-B14F-4D97-AF65-F5344CB8AC3E}">
        <p14:creationId xmlns:p14="http://schemas.microsoft.com/office/powerpoint/2010/main" val="23801238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xfrm>
            <a:off x="1371600" y="1143000"/>
            <a:ext cx="4114800" cy="30861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xfrm>
            <a:off x="685800" y="4400550"/>
            <a:ext cx="5486400" cy="36004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1" dirty="0"/>
              <a:t>Watch dates - could be fiscal year rather than calendar year K-1</a:t>
            </a:r>
          </a:p>
          <a:p>
            <a:r>
              <a:rPr lang="en-US" altLang="en-US" b="1" dirty="0"/>
              <a:t>2018 Schedule K-1 belongs on 2018 tax return</a:t>
            </a:r>
          </a:p>
        </p:txBody>
      </p:sp>
      <p:sp>
        <p:nvSpPr>
          <p:cNvPr id="22532" name="Slide Number Placeholder 3"/>
          <p:cNvSpPr>
            <a:spLocks noGrp="1"/>
          </p:cNvSpPr>
          <p:nvPr>
            <p:ph type="sldNum" sz="quarter" idx="5"/>
          </p:nvPr>
        </p:nvSpPr>
        <p:spPr bwMode="auto">
          <a:xfrm>
            <a:off x="3884613" y="8685213"/>
            <a:ext cx="2971800" cy="4587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057" indent="-290406">
              <a:spcBef>
                <a:spcPct val="30000"/>
              </a:spcBef>
              <a:defRPr sz="1200">
                <a:solidFill>
                  <a:schemeClr val="tx1"/>
                </a:solidFill>
                <a:latin typeface="Calibri" pitchFamily="34" charset="0"/>
              </a:defRPr>
            </a:lvl2pPr>
            <a:lvl3pPr marL="1161626" indent="-232325">
              <a:spcBef>
                <a:spcPct val="30000"/>
              </a:spcBef>
              <a:defRPr sz="1200">
                <a:solidFill>
                  <a:schemeClr val="tx1"/>
                </a:solidFill>
                <a:latin typeface="Calibri" pitchFamily="34" charset="0"/>
              </a:defRPr>
            </a:lvl3pPr>
            <a:lvl4pPr marL="1626276" indent="-232325">
              <a:spcBef>
                <a:spcPct val="30000"/>
              </a:spcBef>
              <a:defRPr sz="1200">
                <a:solidFill>
                  <a:schemeClr val="tx1"/>
                </a:solidFill>
                <a:latin typeface="Calibri" pitchFamily="34" charset="0"/>
              </a:defRPr>
            </a:lvl4pPr>
            <a:lvl5pPr marL="2090928" indent="-232325">
              <a:spcBef>
                <a:spcPct val="30000"/>
              </a:spcBef>
              <a:defRPr sz="1200">
                <a:solidFill>
                  <a:schemeClr val="tx1"/>
                </a:solidFill>
                <a:latin typeface="Calibri" pitchFamily="34" charset="0"/>
              </a:defRPr>
            </a:lvl5pPr>
            <a:lvl6pPr marL="2555578" indent="-232325" eaLnBrk="0" fontAlgn="base" hangingPunct="0">
              <a:spcBef>
                <a:spcPct val="30000"/>
              </a:spcBef>
              <a:spcAft>
                <a:spcPct val="0"/>
              </a:spcAft>
              <a:defRPr sz="1200">
                <a:solidFill>
                  <a:schemeClr val="tx1"/>
                </a:solidFill>
                <a:latin typeface="Calibri" pitchFamily="34" charset="0"/>
              </a:defRPr>
            </a:lvl6pPr>
            <a:lvl7pPr marL="3020228" indent="-232325" eaLnBrk="0" fontAlgn="base" hangingPunct="0">
              <a:spcBef>
                <a:spcPct val="30000"/>
              </a:spcBef>
              <a:spcAft>
                <a:spcPct val="0"/>
              </a:spcAft>
              <a:defRPr sz="1200">
                <a:solidFill>
                  <a:schemeClr val="tx1"/>
                </a:solidFill>
                <a:latin typeface="Calibri" pitchFamily="34" charset="0"/>
              </a:defRPr>
            </a:lvl7pPr>
            <a:lvl8pPr marL="3484879" indent="-232325" eaLnBrk="0" fontAlgn="base" hangingPunct="0">
              <a:spcBef>
                <a:spcPct val="30000"/>
              </a:spcBef>
              <a:spcAft>
                <a:spcPct val="0"/>
              </a:spcAft>
              <a:defRPr sz="1200">
                <a:solidFill>
                  <a:schemeClr val="tx1"/>
                </a:solidFill>
                <a:latin typeface="Calibri" pitchFamily="34" charset="0"/>
              </a:defRPr>
            </a:lvl8pPr>
            <a:lvl9pPr marL="3949529" indent="-232325" eaLnBrk="0" fontAlgn="base" hangingPunct="0">
              <a:spcBef>
                <a:spcPct val="30000"/>
              </a:spcBef>
              <a:spcAft>
                <a:spcPct val="0"/>
              </a:spcAft>
              <a:defRPr sz="1200">
                <a:solidFill>
                  <a:schemeClr val="tx1"/>
                </a:solidFill>
                <a:latin typeface="Calibri" pitchFamily="34" charset="0"/>
              </a:defRPr>
            </a:lvl9pPr>
          </a:lstStyle>
          <a:p>
            <a:pPr>
              <a:spcBef>
                <a:spcPct val="0"/>
              </a:spcBef>
            </a:pPr>
            <a:fld id="{6BB556B6-4CDE-47DB-9E28-9B9120A5F863}" type="slidenum">
              <a:rPr lang="en-US" altLang="en-US" smtClean="0"/>
              <a:pPr>
                <a:spcBef>
                  <a:spcPct val="0"/>
                </a:spcBef>
              </a:pPr>
              <a:t>7</a:t>
            </a:fld>
            <a:endParaRPr lang="en-US" altLang="en-US"/>
          </a:p>
        </p:txBody>
      </p:sp>
      <p:sp>
        <p:nvSpPr>
          <p:cNvPr id="2" name="Date Placeholder 1"/>
          <p:cNvSpPr>
            <a:spLocks noGrp="1"/>
          </p:cNvSpPr>
          <p:nvPr>
            <p:ph type="dt" idx="10"/>
          </p:nvPr>
        </p:nvSpPr>
        <p:spPr>
          <a:xfrm>
            <a:off x="3884613" y="0"/>
            <a:ext cx="2971800" cy="458788"/>
          </a:xfrm>
          <a:prstGeom prst="rect">
            <a:avLst/>
          </a:prstGeom>
        </p:spPr>
        <p:txBody>
          <a:bodyPr/>
          <a:lstStyle/>
          <a:p>
            <a:pPr>
              <a:defRPr/>
            </a:pPr>
            <a:endParaRPr lang="en-US" altLang="en-US"/>
          </a:p>
        </p:txBody>
      </p:sp>
    </p:spTree>
    <p:extLst>
      <p:ext uri="{BB962C8B-B14F-4D97-AF65-F5344CB8AC3E}">
        <p14:creationId xmlns:p14="http://schemas.microsoft.com/office/powerpoint/2010/main" val="16297339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xfrm>
            <a:off x="1371600" y="1143000"/>
            <a:ext cx="4114800" cy="30861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6" name="Slide Number Placeholder 3"/>
          <p:cNvSpPr>
            <a:spLocks noGrp="1"/>
          </p:cNvSpPr>
          <p:nvPr>
            <p:ph type="sldNum" sz="quarter" idx="5"/>
          </p:nvPr>
        </p:nvSpPr>
        <p:spPr bwMode="auto">
          <a:xfrm>
            <a:off x="3884613" y="8685213"/>
            <a:ext cx="2971800" cy="4587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cs typeface="Arial" charset="0"/>
              </a:defRPr>
            </a:lvl1pPr>
            <a:lvl2pPr marL="755057" indent="-290406">
              <a:defRPr>
                <a:solidFill>
                  <a:schemeClr val="tx1"/>
                </a:solidFill>
                <a:latin typeface="Verdana" pitchFamily="34" charset="0"/>
                <a:cs typeface="Arial" charset="0"/>
              </a:defRPr>
            </a:lvl2pPr>
            <a:lvl3pPr marL="1161626" indent="-232325">
              <a:defRPr>
                <a:solidFill>
                  <a:schemeClr val="tx1"/>
                </a:solidFill>
                <a:latin typeface="Verdana" pitchFamily="34" charset="0"/>
                <a:cs typeface="Arial" charset="0"/>
              </a:defRPr>
            </a:lvl3pPr>
            <a:lvl4pPr marL="1626276" indent="-232325">
              <a:defRPr>
                <a:solidFill>
                  <a:schemeClr val="tx1"/>
                </a:solidFill>
                <a:latin typeface="Verdana" pitchFamily="34" charset="0"/>
                <a:cs typeface="Arial" charset="0"/>
              </a:defRPr>
            </a:lvl4pPr>
            <a:lvl5pPr marL="2090928" indent="-232325">
              <a:defRPr>
                <a:solidFill>
                  <a:schemeClr val="tx1"/>
                </a:solidFill>
                <a:latin typeface="Verdana" pitchFamily="34" charset="0"/>
                <a:cs typeface="Arial" charset="0"/>
              </a:defRPr>
            </a:lvl5pPr>
            <a:lvl6pPr marL="2555578" indent="-232325" eaLnBrk="0" fontAlgn="base" hangingPunct="0">
              <a:spcBef>
                <a:spcPct val="0"/>
              </a:spcBef>
              <a:spcAft>
                <a:spcPct val="0"/>
              </a:spcAft>
              <a:defRPr>
                <a:solidFill>
                  <a:schemeClr val="tx1"/>
                </a:solidFill>
                <a:latin typeface="Verdana" pitchFamily="34" charset="0"/>
                <a:cs typeface="Arial" charset="0"/>
              </a:defRPr>
            </a:lvl6pPr>
            <a:lvl7pPr marL="3020228" indent="-232325" eaLnBrk="0" fontAlgn="base" hangingPunct="0">
              <a:spcBef>
                <a:spcPct val="0"/>
              </a:spcBef>
              <a:spcAft>
                <a:spcPct val="0"/>
              </a:spcAft>
              <a:defRPr>
                <a:solidFill>
                  <a:schemeClr val="tx1"/>
                </a:solidFill>
                <a:latin typeface="Verdana" pitchFamily="34" charset="0"/>
                <a:cs typeface="Arial" charset="0"/>
              </a:defRPr>
            </a:lvl7pPr>
            <a:lvl8pPr marL="3484879" indent="-232325" eaLnBrk="0" fontAlgn="base" hangingPunct="0">
              <a:spcBef>
                <a:spcPct val="0"/>
              </a:spcBef>
              <a:spcAft>
                <a:spcPct val="0"/>
              </a:spcAft>
              <a:defRPr>
                <a:solidFill>
                  <a:schemeClr val="tx1"/>
                </a:solidFill>
                <a:latin typeface="Verdana" pitchFamily="34" charset="0"/>
                <a:cs typeface="Arial" charset="0"/>
              </a:defRPr>
            </a:lvl8pPr>
            <a:lvl9pPr marL="3949529" indent="-232325" eaLnBrk="0" fontAlgn="base" hangingPunct="0">
              <a:spcBef>
                <a:spcPct val="0"/>
              </a:spcBef>
              <a:spcAft>
                <a:spcPct val="0"/>
              </a:spcAft>
              <a:defRPr>
                <a:solidFill>
                  <a:schemeClr val="tx1"/>
                </a:solidFill>
                <a:latin typeface="Verdana" pitchFamily="34" charset="0"/>
                <a:cs typeface="Arial" charset="0"/>
              </a:defRPr>
            </a:lvl9pPr>
          </a:lstStyle>
          <a:p>
            <a:fld id="{D74CCEBD-388E-4EFA-B31C-B728BF5455A8}" type="slidenum">
              <a:rPr lang="en-US" altLang="en-US" smtClean="0">
                <a:latin typeface="Calibri" pitchFamily="34" charset="0"/>
              </a:rPr>
              <a:pPr/>
              <a:t>8</a:t>
            </a:fld>
            <a:endParaRPr lang="en-US" altLang="en-US">
              <a:latin typeface="Calibri" pitchFamily="34" charset="0"/>
            </a:endParaRPr>
          </a:p>
        </p:txBody>
      </p:sp>
      <p:sp>
        <p:nvSpPr>
          <p:cNvPr id="2" name="Date Placeholder 1"/>
          <p:cNvSpPr>
            <a:spLocks noGrp="1"/>
          </p:cNvSpPr>
          <p:nvPr>
            <p:ph type="dt" idx="10"/>
          </p:nvPr>
        </p:nvSpPr>
        <p:spPr>
          <a:xfrm>
            <a:off x="3884613" y="0"/>
            <a:ext cx="2971800" cy="458788"/>
          </a:xfrm>
          <a:prstGeom prst="rect">
            <a:avLst/>
          </a:prstGeom>
        </p:spPr>
        <p:txBody>
          <a:bodyPr/>
          <a:lstStyle/>
          <a:p>
            <a:pPr>
              <a:defRPr/>
            </a:pPr>
            <a:endParaRPr lang="en-US" altLang="en-US"/>
          </a:p>
        </p:txBody>
      </p:sp>
    </p:spTree>
    <p:extLst>
      <p:ext uri="{BB962C8B-B14F-4D97-AF65-F5344CB8AC3E}">
        <p14:creationId xmlns:p14="http://schemas.microsoft.com/office/powerpoint/2010/main" val="14274155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lstStyle/>
          <a:p>
            <a:r>
              <a:rPr lang="en-US" dirty="0"/>
              <a:t>A zero capital</a:t>
            </a:r>
            <a:r>
              <a:rPr lang="en-US" baseline="0" dirty="0"/>
              <a:t> account could indicate that the partnership has terminated</a:t>
            </a:r>
          </a:p>
          <a:p>
            <a:r>
              <a:rPr lang="en-US" baseline="0" dirty="0"/>
              <a:t>If so, refer taxpayer to a professional preparer</a:t>
            </a:r>
            <a:endParaRPr lang="en-US" dirty="0"/>
          </a:p>
        </p:txBody>
      </p:sp>
      <p:sp>
        <p:nvSpPr>
          <p:cNvPr id="4" name="Date Placeholder 3"/>
          <p:cNvSpPr>
            <a:spLocks noGrp="1"/>
          </p:cNvSpPr>
          <p:nvPr>
            <p:ph type="dt" idx="10"/>
          </p:nvPr>
        </p:nvSpPr>
        <p:spPr>
          <a:xfrm>
            <a:off x="3884613" y="0"/>
            <a:ext cx="2971800" cy="458788"/>
          </a:xfrm>
          <a:prstGeom prst="rect">
            <a:avLst/>
          </a:prstGeom>
        </p:spPr>
        <p:txBody>
          <a:bodyPr/>
          <a:lstStyle/>
          <a:p>
            <a:pPr>
              <a:defRPr/>
            </a:pPr>
            <a:endParaRPr lang="en-US" altLang="en-US"/>
          </a:p>
        </p:txBody>
      </p:sp>
      <p:sp>
        <p:nvSpPr>
          <p:cNvPr id="5" name="Slide Number Placeholder 4"/>
          <p:cNvSpPr>
            <a:spLocks noGrp="1"/>
          </p:cNvSpPr>
          <p:nvPr>
            <p:ph type="sldNum" sz="quarter" idx="11"/>
          </p:nvPr>
        </p:nvSpPr>
        <p:spPr>
          <a:xfrm>
            <a:off x="3884613" y="8685213"/>
            <a:ext cx="2971800" cy="458787"/>
          </a:xfrm>
          <a:prstGeom prst="rect">
            <a:avLst/>
          </a:prstGeom>
        </p:spPr>
        <p:txBody>
          <a:bodyPr/>
          <a:lstStyle/>
          <a:p>
            <a:pPr>
              <a:defRPr/>
            </a:pPr>
            <a:fld id="{EFF27173-D407-4797-BFDF-8EF2D52688CF}" type="slidenum">
              <a:rPr lang="en-US" altLang="en-US" smtClean="0"/>
              <a:pPr>
                <a:defRPr/>
              </a:pPr>
              <a:t>9</a:t>
            </a:fld>
            <a:endParaRPr lang="en-US" altLang="en-US"/>
          </a:p>
        </p:txBody>
      </p:sp>
    </p:spTree>
    <p:extLst>
      <p:ext uri="{BB962C8B-B14F-4D97-AF65-F5344CB8AC3E}">
        <p14:creationId xmlns:p14="http://schemas.microsoft.com/office/powerpoint/2010/main" val="20181479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4" name="Rectangle 3"/>
          <p:cNvSpPr/>
          <p:nvPr/>
        </p:nvSpPr>
        <p:spPr>
          <a:xfrm>
            <a:off x="0" y="-17670"/>
            <a:ext cx="9144000" cy="132718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p>
        </p:txBody>
      </p:sp>
      <p:sp>
        <p:nvSpPr>
          <p:cNvPr id="7" name="Rectangle 6"/>
          <p:cNvSpPr/>
          <p:nvPr/>
        </p:nvSpPr>
        <p:spPr>
          <a:xfrm>
            <a:off x="2" y="1218977"/>
            <a:ext cx="6599583" cy="3901440"/>
          </a:xfrm>
          <a:prstGeom prst="rect">
            <a:avLst/>
          </a:prstGeom>
          <a:solidFill>
            <a:srgbClr val="CF2124"/>
          </a:solidFill>
          <a:ln>
            <a:solidFill>
              <a:srgbClr val="CF212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p>
        </p:txBody>
      </p:sp>
      <p:sp>
        <p:nvSpPr>
          <p:cNvPr id="3" name="Subtitle 2"/>
          <p:cNvSpPr>
            <a:spLocks noGrp="1"/>
          </p:cNvSpPr>
          <p:nvPr>
            <p:ph type="subTitle" idx="1"/>
          </p:nvPr>
        </p:nvSpPr>
        <p:spPr>
          <a:xfrm>
            <a:off x="687377" y="3697342"/>
            <a:ext cx="5224830" cy="1112839"/>
          </a:xfrm>
          <a:prstGeom prst="rect">
            <a:avLst/>
          </a:prstGeom>
        </p:spPr>
        <p:txBody>
          <a:bodyPr anchor="ctr">
            <a:noAutofit/>
          </a:bodyPr>
          <a:lstStyle>
            <a:lvl1pPr marL="0" indent="0" algn="ctr">
              <a:spcBef>
                <a:spcPts val="0"/>
              </a:spcBef>
              <a:buNone/>
              <a:defRPr sz="1800">
                <a:solidFill>
                  <a:schemeClr val="bg1"/>
                </a:solidFill>
              </a:defRPr>
            </a:lvl1pPr>
            <a:lvl2pPr marL="257169" indent="0" algn="ctr">
              <a:buNone/>
              <a:defRPr>
                <a:solidFill>
                  <a:schemeClr val="tx1">
                    <a:tint val="75000"/>
                  </a:schemeClr>
                </a:solidFill>
              </a:defRPr>
            </a:lvl2pPr>
            <a:lvl3pPr marL="514338" indent="0" algn="ctr">
              <a:buNone/>
              <a:defRPr>
                <a:solidFill>
                  <a:schemeClr val="tx1">
                    <a:tint val="75000"/>
                  </a:schemeClr>
                </a:solidFill>
              </a:defRPr>
            </a:lvl3pPr>
            <a:lvl4pPr marL="771506" indent="0" algn="ctr">
              <a:buNone/>
              <a:defRPr>
                <a:solidFill>
                  <a:schemeClr val="tx1">
                    <a:tint val="75000"/>
                  </a:schemeClr>
                </a:solidFill>
              </a:defRPr>
            </a:lvl4pPr>
            <a:lvl5pPr marL="1028675" indent="0" algn="ctr">
              <a:buNone/>
              <a:defRPr>
                <a:solidFill>
                  <a:schemeClr val="tx1">
                    <a:tint val="75000"/>
                  </a:schemeClr>
                </a:solidFill>
              </a:defRPr>
            </a:lvl5pPr>
            <a:lvl6pPr marL="1285843" indent="0" algn="ctr">
              <a:buNone/>
              <a:defRPr>
                <a:solidFill>
                  <a:schemeClr val="tx1">
                    <a:tint val="75000"/>
                  </a:schemeClr>
                </a:solidFill>
              </a:defRPr>
            </a:lvl6pPr>
            <a:lvl7pPr marL="1543012" indent="0" algn="ctr">
              <a:buNone/>
              <a:defRPr>
                <a:solidFill>
                  <a:schemeClr val="tx1">
                    <a:tint val="75000"/>
                  </a:schemeClr>
                </a:solidFill>
              </a:defRPr>
            </a:lvl7pPr>
            <a:lvl8pPr marL="1800180" indent="0" algn="ctr">
              <a:buNone/>
              <a:defRPr>
                <a:solidFill>
                  <a:schemeClr val="tx1">
                    <a:tint val="75000"/>
                  </a:schemeClr>
                </a:solidFill>
              </a:defRPr>
            </a:lvl8pPr>
            <a:lvl9pPr marL="2057349" indent="0" algn="ctr">
              <a:buNone/>
              <a:defRPr>
                <a:solidFill>
                  <a:schemeClr val="tx1">
                    <a:tint val="75000"/>
                  </a:schemeClr>
                </a:solidFill>
              </a:defRPr>
            </a:lvl9pPr>
          </a:lstStyle>
          <a:p>
            <a:r>
              <a:rPr lang="en-US"/>
              <a:t>Click to edit Master subtitle style</a:t>
            </a:r>
            <a:endParaRPr lang="en-US" dirty="0"/>
          </a:p>
        </p:txBody>
      </p:sp>
      <p:sp>
        <p:nvSpPr>
          <p:cNvPr id="8" name="Rectangle 7"/>
          <p:cNvSpPr/>
          <p:nvPr/>
        </p:nvSpPr>
        <p:spPr>
          <a:xfrm>
            <a:off x="2" y="5056023"/>
            <a:ext cx="6599583" cy="86815"/>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p>
        </p:txBody>
      </p:sp>
      <p:sp>
        <p:nvSpPr>
          <p:cNvPr id="10" name="Rectangle 9"/>
          <p:cNvSpPr/>
          <p:nvPr/>
        </p:nvSpPr>
        <p:spPr>
          <a:xfrm>
            <a:off x="2" y="5056022"/>
            <a:ext cx="6599583" cy="86815"/>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p>
        </p:txBody>
      </p:sp>
      <p:sp>
        <p:nvSpPr>
          <p:cNvPr id="6" name="Title 5"/>
          <p:cNvSpPr>
            <a:spLocks noGrp="1"/>
          </p:cNvSpPr>
          <p:nvPr>
            <p:ph type="title"/>
          </p:nvPr>
        </p:nvSpPr>
        <p:spPr>
          <a:xfrm>
            <a:off x="685842" y="1875512"/>
            <a:ext cx="5227900" cy="1219200"/>
          </a:xfrm>
        </p:spPr>
        <p:txBody>
          <a:bodyPr>
            <a:noAutofit/>
          </a:bodyPr>
          <a:lstStyle>
            <a:lvl1pPr algn="ctr">
              <a:defRPr sz="2475"/>
            </a:lvl1pPr>
          </a:lstStyle>
          <a:p>
            <a:r>
              <a:rPr lang="en-US"/>
              <a:t>Click to edit Master title style</a:t>
            </a:r>
            <a:endParaRPr lang="en-US" dirty="0"/>
          </a:p>
        </p:txBody>
      </p:sp>
      <p:sp>
        <p:nvSpPr>
          <p:cNvPr id="9" name="Rectangle 8"/>
          <p:cNvSpPr/>
          <p:nvPr/>
        </p:nvSpPr>
        <p:spPr>
          <a:xfrm>
            <a:off x="1" y="5080555"/>
            <a:ext cx="6601968" cy="79733"/>
          </a:xfrm>
          <a:prstGeom prst="rect">
            <a:avLst/>
          </a:prstGeom>
          <a:solidFill>
            <a:srgbClr val="84172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dirty="0"/>
          </a:p>
        </p:txBody>
      </p:sp>
      <p:sp>
        <p:nvSpPr>
          <p:cNvPr id="11" name="Date Placeholder 3">
            <a:extLst>
              <a:ext uri="{FF2B5EF4-FFF2-40B4-BE49-F238E27FC236}">
                <a16:creationId xmlns:a16="http://schemas.microsoft.com/office/drawing/2014/main" id="{325D16B6-152B-4FDE-BF54-4398ECB14290}"/>
              </a:ext>
            </a:extLst>
          </p:cNvPr>
          <p:cNvSpPr>
            <a:spLocks noGrp="1"/>
          </p:cNvSpPr>
          <p:nvPr>
            <p:ph type="dt" sz="half" idx="2"/>
          </p:nvPr>
        </p:nvSpPr>
        <p:spPr>
          <a:xfrm>
            <a:off x="1431235" y="6265308"/>
            <a:ext cx="1000392" cy="365125"/>
          </a:xfrm>
          <a:prstGeom prst="rect">
            <a:avLst/>
          </a:prstGeom>
        </p:spPr>
        <p:txBody>
          <a:bodyPr vert="horz" lIns="91440" tIns="45720" rIns="91440" bIns="45720" rtlCol="0" anchor="ctr"/>
          <a:lstStyle>
            <a:lvl1pPr algn="l">
              <a:defRPr sz="675">
                <a:solidFill>
                  <a:schemeClr val="tx1">
                    <a:tint val="75000"/>
                  </a:schemeClr>
                </a:solidFill>
              </a:defRPr>
            </a:lvl1pPr>
          </a:lstStyle>
          <a:p>
            <a:r>
              <a:rPr lang="en-US"/>
              <a:t>11-27-2019 v1a</a:t>
            </a:r>
          </a:p>
        </p:txBody>
      </p:sp>
      <p:sp>
        <p:nvSpPr>
          <p:cNvPr id="12" name="Footer Placeholder 4">
            <a:extLst>
              <a:ext uri="{FF2B5EF4-FFF2-40B4-BE49-F238E27FC236}">
                <a16:creationId xmlns:a16="http://schemas.microsoft.com/office/drawing/2014/main" id="{534A7236-1F7D-4C44-9FB2-218DB8E05CA8}"/>
              </a:ext>
            </a:extLst>
          </p:cNvPr>
          <p:cNvSpPr>
            <a:spLocks noGrp="1"/>
          </p:cNvSpPr>
          <p:nvPr>
            <p:ph type="ftr" sz="quarter" idx="3"/>
          </p:nvPr>
        </p:nvSpPr>
        <p:spPr>
          <a:xfrm>
            <a:off x="2607366" y="6265308"/>
            <a:ext cx="2895600" cy="365125"/>
          </a:xfrm>
          <a:prstGeom prst="rect">
            <a:avLst/>
          </a:prstGeom>
        </p:spPr>
        <p:txBody>
          <a:bodyPr vert="horz" lIns="91440" tIns="45720" rIns="91440" bIns="45720" rtlCol="0" anchor="ctr"/>
          <a:lstStyle>
            <a:lvl1pPr algn="ctr">
              <a:defRPr sz="675">
                <a:solidFill>
                  <a:schemeClr val="tx1">
                    <a:tint val="75000"/>
                  </a:schemeClr>
                </a:solidFill>
              </a:defRPr>
            </a:lvl1pPr>
          </a:lstStyle>
          <a:p>
            <a:r>
              <a:rPr lang="en-US"/>
              <a:t>NTTC Training ala NJ – TY2019</a:t>
            </a:r>
          </a:p>
        </p:txBody>
      </p:sp>
      <p:sp>
        <p:nvSpPr>
          <p:cNvPr id="13" name="Slide Number Placeholder 5">
            <a:extLst>
              <a:ext uri="{FF2B5EF4-FFF2-40B4-BE49-F238E27FC236}">
                <a16:creationId xmlns:a16="http://schemas.microsoft.com/office/drawing/2014/main" id="{50BAE30B-22A1-41E6-98B6-04A1B88E0F68}"/>
              </a:ext>
            </a:extLst>
          </p:cNvPr>
          <p:cNvSpPr>
            <a:spLocks noGrp="1"/>
          </p:cNvSpPr>
          <p:nvPr>
            <p:ph type="sldNum" sz="quarter" idx="4"/>
          </p:nvPr>
        </p:nvSpPr>
        <p:spPr>
          <a:xfrm>
            <a:off x="457204" y="6265308"/>
            <a:ext cx="702365" cy="365125"/>
          </a:xfrm>
          <a:prstGeom prst="rect">
            <a:avLst/>
          </a:prstGeom>
        </p:spPr>
        <p:txBody>
          <a:bodyPr vert="horz" lIns="91440" tIns="45720" rIns="91440" bIns="45720" rtlCol="0" anchor="ctr"/>
          <a:lstStyle>
            <a:lvl1pPr algn="r">
              <a:defRPr sz="675">
                <a:solidFill>
                  <a:schemeClr val="tx1">
                    <a:tint val="75000"/>
                  </a:schemeClr>
                </a:solidFill>
              </a:defRPr>
            </a:lvl1pPr>
          </a:lstStyle>
          <a:p>
            <a:fld id="{F56DB09B-2E1E-48D6-BF38-233787F9BAB1}" type="slidenum">
              <a:rPr lang="en-US" smtClean="0"/>
              <a:t>‹#›</a:t>
            </a:fld>
            <a:endParaRPr lang="en-US"/>
          </a:p>
        </p:txBody>
      </p:sp>
    </p:spTree>
    <p:extLst>
      <p:ext uri="{BB962C8B-B14F-4D97-AF65-F5344CB8AC3E}">
        <p14:creationId xmlns:p14="http://schemas.microsoft.com/office/powerpoint/2010/main" val="4620906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a:t>11-27-2019 v1a</a:t>
            </a:r>
          </a:p>
        </p:txBody>
      </p:sp>
      <p:sp>
        <p:nvSpPr>
          <p:cNvPr id="4" name="Footer Placeholder 3"/>
          <p:cNvSpPr>
            <a:spLocks noGrp="1"/>
          </p:cNvSpPr>
          <p:nvPr>
            <p:ph type="ftr" sz="quarter" idx="11"/>
          </p:nvPr>
        </p:nvSpPr>
        <p:spPr/>
        <p:txBody>
          <a:bodyPr/>
          <a:lstStyle/>
          <a:p>
            <a:r>
              <a:rPr lang="en-US"/>
              <a:t>NTTC Training ala NJ – TY2019</a:t>
            </a:r>
          </a:p>
        </p:txBody>
      </p:sp>
      <p:sp>
        <p:nvSpPr>
          <p:cNvPr id="5" name="Slide Number Placeholder 4"/>
          <p:cNvSpPr>
            <a:spLocks noGrp="1"/>
          </p:cNvSpPr>
          <p:nvPr>
            <p:ph type="sldNum" sz="quarter" idx="12"/>
          </p:nvPr>
        </p:nvSpPr>
        <p:spPr/>
        <p:txBody>
          <a:bodyPr/>
          <a:lstStyle/>
          <a:p>
            <a:fld id="{F56DB09B-2E1E-48D6-BF38-233787F9BAB1}" type="slidenum">
              <a:rPr lang="en-US" smtClean="0"/>
              <a:t>‹#›</a:t>
            </a:fld>
            <a:endParaRPr lang="en-US"/>
          </a:p>
        </p:txBody>
      </p:sp>
      <p:sp>
        <p:nvSpPr>
          <p:cNvPr id="6" name="Text Placeholder 5"/>
          <p:cNvSpPr>
            <a:spLocks noGrp="1"/>
          </p:cNvSpPr>
          <p:nvPr>
            <p:ph type="body" sz="quarter" idx="15"/>
          </p:nvPr>
        </p:nvSpPr>
        <p:spPr>
          <a:xfrm>
            <a:off x="962025" y="1754188"/>
            <a:ext cx="3497580" cy="4022725"/>
          </a:xfrm>
        </p:spPr>
        <p:txBody>
          <a:bodyPr/>
          <a:lstStyle/>
          <a:p>
            <a:pPr lvl="0"/>
            <a:r>
              <a:rPr lang="en-US"/>
              <a:t>Click to edit Master text styles</a:t>
            </a:r>
          </a:p>
          <a:p>
            <a:pPr lvl="1"/>
            <a:r>
              <a:rPr lang="en-US"/>
              <a:t>Second level</a:t>
            </a:r>
          </a:p>
          <a:p>
            <a:pPr lvl="2"/>
            <a:r>
              <a:rPr lang="en-US"/>
              <a:t>Third level</a:t>
            </a:r>
          </a:p>
        </p:txBody>
      </p:sp>
      <p:sp>
        <p:nvSpPr>
          <p:cNvPr id="8" name="Text Placeholder 7"/>
          <p:cNvSpPr>
            <a:spLocks noGrp="1"/>
          </p:cNvSpPr>
          <p:nvPr>
            <p:ph type="body" sz="quarter" idx="16"/>
          </p:nvPr>
        </p:nvSpPr>
        <p:spPr>
          <a:xfrm>
            <a:off x="4797029" y="1754188"/>
            <a:ext cx="3497580" cy="4022725"/>
          </a:xfrm>
        </p:spPr>
        <p:txBody>
          <a:bodyPr/>
          <a:lstStyle/>
          <a:p>
            <a:pPr lvl="0"/>
            <a:r>
              <a:rPr lang="en-US"/>
              <a:t>Click to edit Master text styles</a:t>
            </a:r>
          </a:p>
          <a:p>
            <a:pPr lvl="1"/>
            <a:r>
              <a:rPr lang="en-US"/>
              <a:t>Second level</a:t>
            </a:r>
          </a:p>
          <a:p>
            <a:pPr lvl="2"/>
            <a:r>
              <a:rPr lang="en-US"/>
              <a:t>Third level</a:t>
            </a:r>
          </a:p>
        </p:txBody>
      </p:sp>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86574646"/>
      </p:ext>
    </p:extLst>
  </p:cSld>
  <p:clrMapOvr>
    <a:masterClrMapping/>
  </p:clrMapOvr>
  <p:extLst>
    <p:ext uri="{DCECCB84-F9BA-43D5-87BE-67443E8EF086}">
      <p15:sldGuideLst xmlns:p15="http://schemas.microsoft.com/office/powerpoint/2012/main">
        <p15:guide id="6" pos="520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952500" y="1535117"/>
            <a:ext cx="3497580" cy="639763"/>
          </a:xfrm>
          <a:prstGeom prst="rect">
            <a:avLst/>
          </a:prstGeom>
        </p:spPr>
        <p:txBody>
          <a:bodyPr anchor="b"/>
          <a:lstStyle>
            <a:lvl1pPr marL="0" indent="0">
              <a:buNone/>
              <a:defRPr sz="1575" b="1"/>
            </a:lvl1pPr>
            <a:lvl2pPr marL="257169" indent="0">
              <a:buNone/>
              <a:defRPr sz="1125" b="1"/>
            </a:lvl2pPr>
            <a:lvl3pPr marL="514338" indent="0">
              <a:buNone/>
              <a:defRPr sz="1013" b="1"/>
            </a:lvl3pPr>
            <a:lvl4pPr marL="771506" indent="0">
              <a:buNone/>
              <a:defRPr sz="900" b="1"/>
            </a:lvl4pPr>
            <a:lvl5pPr marL="1028675" indent="0">
              <a:buNone/>
              <a:defRPr sz="900" b="1"/>
            </a:lvl5pPr>
            <a:lvl6pPr marL="1285843" indent="0">
              <a:buNone/>
              <a:defRPr sz="900" b="1"/>
            </a:lvl6pPr>
            <a:lvl7pPr marL="1543012" indent="0">
              <a:buNone/>
              <a:defRPr sz="900" b="1"/>
            </a:lvl7pPr>
            <a:lvl8pPr marL="1800180" indent="0">
              <a:buNone/>
              <a:defRPr sz="900" b="1"/>
            </a:lvl8pPr>
            <a:lvl9pPr marL="2057349" indent="0">
              <a:buNone/>
              <a:defRPr sz="900" b="1"/>
            </a:lvl9pPr>
          </a:lstStyle>
          <a:p>
            <a:pPr lvl="0"/>
            <a:r>
              <a:rPr lang="en-US"/>
              <a:t>Click to edit Master text styles</a:t>
            </a:r>
          </a:p>
        </p:txBody>
      </p:sp>
      <p:sp>
        <p:nvSpPr>
          <p:cNvPr id="5" name="Text Placeholder 4"/>
          <p:cNvSpPr>
            <a:spLocks noGrp="1"/>
          </p:cNvSpPr>
          <p:nvPr>
            <p:ph type="body" sz="quarter" idx="3"/>
          </p:nvPr>
        </p:nvSpPr>
        <p:spPr>
          <a:xfrm>
            <a:off x="4806462" y="1535117"/>
            <a:ext cx="3497580" cy="639763"/>
          </a:xfrm>
          <a:prstGeom prst="rect">
            <a:avLst/>
          </a:prstGeom>
        </p:spPr>
        <p:txBody>
          <a:bodyPr anchor="b">
            <a:noAutofit/>
          </a:bodyPr>
          <a:lstStyle>
            <a:lvl1pPr marL="0" indent="0">
              <a:buNone/>
              <a:defRPr sz="1575" b="1"/>
            </a:lvl1pPr>
            <a:lvl2pPr marL="257169" indent="0">
              <a:buNone/>
              <a:defRPr sz="1125" b="1"/>
            </a:lvl2pPr>
            <a:lvl3pPr marL="514338" indent="0">
              <a:buNone/>
              <a:defRPr sz="1013" b="1"/>
            </a:lvl3pPr>
            <a:lvl4pPr marL="771506" indent="0">
              <a:buNone/>
              <a:defRPr sz="900" b="1"/>
            </a:lvl4pPr>
            <a:lvl5pPr marL="1028675" indent="0">
              <a:buNone/>
              <a:defRPr sz="900" b="1"/>
            </a:lvl5pPr>
            <a:lvl6pPr marL="1285843" indent="0">
              <a:buNone/>
              <a:defRPr sz="900" b="1"/>
            </a:lvl6pPr>
            <a:lvl7pPr marL="1543012" indent="0">
              <a:buNone/>
              <a:defRPr sz="900" b="1"/>
            </a:lvl7pPr>
            <a:lvl8pPr marL="1800180" indent="0">
              <a:buNone/>
              <a:defRPr sz="900" b="1"/>
            </a:lvl8pPr>
            <a:lvl9pPr marL="2057349" indent="0">
              <a:buNone/>
              <a:defRPr sz="900" b="1"/>
            </a:lvl9pPr>
          </a:lstStyle>
          <a:p>
            <a:pPr lvl="0"/>
            <a:r>
              <a:rPr lang="en-US"/>
              <a:t>Click to edit Master text styles</a:t>
            </a:r>
          </a:p>
        </p:txBody>
      </p:sp>
      <p:sp>
        <p:nvSpPr>
          <p:cNvPr id="7" name="Date Placeholder 6"/>
          <p:cNvSpPr>
            <a:spLocks noGrp="1"/>
          </p:cNvSpPr>
          <p:nvPr>
            <p:ph type="dt" sz="half" idx="10"/>
          </p:nvPr>
        </p:nvSpPr>
        <p:spPr/>
        <p:txBody>
          <a:bodyPr/>
          <a:lstStyle/>
          <a:p>
            <a:r>
              <a:rPr lang="en-US"/>
              <a:t>11-27-2019 v1a</a:t>
            </a:r>
          </a:p>
        </p:txBody>
      </p:sp>
      <p:sp>
        <p:nvSpPr>
          <p:cNvPr id="8" name="Footer Placeholder 7"/>
          <p:cNvSpPr>
            <a:spLocks noGrp="1"/>
          </p:cNvSpPr>
          <p:nvPr>
            <p:ph type="ftr" sz="quarter" idx="11"/>
          </p:nvPr>
        </p:nvSpPr>
        <p:spPr/>
        <p:txBody>
          <a:bodyPr/>
          <a:lstStyle/>
          <a:p>
            <a:r>
              <a:rPr lang="en-US"/>
              <a:t>NTTC Training ala NJ – TY2019</a:t>
            </a:r>
          </a:p>
        </p:txBody>
      </p:sp>
      <p:sp>
        <p:nvSpPr>
          <p:cNvPr id="9" name="Slide Number Placeholder 8"/>
          <p:cNvSpPr>
            <a:spLocks noGrp="1"/>
          </p:cNvSpPr>
          <p:nvPr>
            <p:ph type="sldNum" sz="quarter" idx="12"/>
          </p:nvPr>
        </p:nvSpPr>
        <p:spPr/>
        <p:txBody>
          <a:bodyPr/>
          <a:lstStyle/>
          <a:p>
            <a:fld id="{F56DB09B-2E1E-48D6-BF38-233787F9BAB1}" type="slidenum">
              <a:rPr lang="en-US" smtClean="0"/>
              <a:t>‹#›</a:t>
            </a:fld>
            <a:endParaRPr lang="en-US"/>
          </a:p>
        </p:txBody>
      </p:sp>
      <p:sp>
        <p:nvSpPr>
          <p:cNvPr id="10" name="Text Placeholder 9"/>
          <p:cNvSpPr>
            <a:spLocks noGrp="1"/>
          </p:cNvSpPr>
          <p:nvPr>
            <p:ph type="body" sz="quarter" idx="13"/>
          </p:nvPr>
        </p:nvSpPr>
        <p:spPr>
          <a:xfrm>
            <a:off x="952501" y="2174878"/>
            <a:ext cx="3498056" cy="3779839"/>
          </a:xfrm>
        </p:spPr>
        <p:txBody>
          <a:bodyPr>
            <a:normAutofit/>
          </a:bodyPr>
          <a:lstStyle>
            <a:lvl1pPr>
              <a:defRPr sz="1575"/>
            </a:lvl1pPr>
            <a:lvl2pPr>
              <a:defRPr sz="1350"/>
            </a:lvl2pPr>
            <a:lvl3pPr>
              <a:defRPr sz="1125"/>
            </a:lvl3pPr>
          </a:lstStyle>
          <a:p>
            <a:pPr lvl="0"/>
            <a:r>
              <a:rPr lang="en-US"/>
              <a:t>Click to edit Master text styles</a:t>
            </a:r>
          </a:p>
          <a:p>
            <a:pPr lvl="1"/>
            <a:r>
              <a:rPr lang="en-US"/>
              <a:t>Second level</a:t>
            </a:r>
          </a:p>
          <a:p>
            <a:pPr lvl="2"/>
            <a:r>
              <a:rPr lang="en-US"/>
              <a:t>Third level</a:t>
            </a:r>
          </a:p>
        </p:txBody>
      </p:sp>
      <p:sp>
        <p:nvSpPr>
          <p:cNvPr id="13" name="Text Placeholder 12"/>
          <p:cNvSpPr>
            <a:spLocks noGrp="1"/>
          </p:cNvSpPr>
          <p:nvPr>
            <p:ph type="body" sz="quarter" idx="14"/>
          </p:nvPr>
        </p:nvSpPr>
        <p:spPr>
          <a:xfrm>
            <a:off x="4806462" y="2174878"/>
            <a:ext cx="3497580" cy="3779839"/>
          </a:xfrm>
        </p:spPr>
        <p:txBody>
          <a:bodyPr>
            <a:normAutofit/>
          </a:bodyPr>
          <a:lstStyle>
            <a:lvl1pPr>
              <a:defRPr sz="1575"/>
            </a:lvl1pPr>
            <a:lvl2pPr>
              <a:defRPr sz="1350"/>
            </a:lvl2pPr>
            <a:lvl3pPr>
              <a:defRPr sz="1125"/>
            </a:lvl3pPr>
          </a:lstStyle>
          <a:p>
            <a:pPr lvl="0"/>
            <a:r>
              <a:rPr lang="en-US"/>
              <a:t>Click to edit Master text styles</a:t>
            </a:r>
          </a:p>
          <a:p>
            <a:pPr lvl="1"/>
            <a:r>
              <a:rPr lang="en-US"/>
              <a:t>Second level</a:t>
            </a:r>
          </a:p>
          <a:p>
            <a:pPr lvl="2"/>
            <a:r>
              <a:rPr lang="en-US"/>
              <a:t>Third level</a:t>
            </a:r>
          </a:p>
        </p:txBody>
      </p:sp>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1935299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ext Over">
    <p:spTree>
      <p:nvGrpSpPr>
        <p:cNvPr id="1" name=""/>
        <p:cNvGrpSpPr/>
        <p:nvPr/>
      </p:nvGrpSpPr>
      <p:grpSpPr>
        <a:xfrm>
          <a:off x="0" y="0"/>
          <a:ext cx="0" cy="0"/>
          <a:chOff x="0" y="0"/>
          <a:chExt cx="0" cy="0"/>
        </a:xfrm>
      </p:grpSpPr>
      <p:sp>
        <p:nvSpPr>
          <p:cNvPr id="4" name="Content Placeholder 3"/>
          <p:cNvSpPr>
            <a:spLocks noGrp="1"/>
          </p:cNvSpPr>
          <p:nvPr>
            <p:ph sz="quarter" idx="12"/>
          </p:nvPr>
        </p:nvSpPr>
        <p:spPr>
          <a:xfrm>
            <a:off x="959125" y="1761437"/>
            <a:ext cx="7315200" cy="2221287"/>
          </a:xfrm>
        </p:spPr>
        <p:txBody>
          <a:bodyPr/>
          <a:lstStyle/>
          <a:p>
            <a:pPr lvl="0"/>
            <a:r>
              <a:rPr lang="en-US"/>
              <a:t>Click to edit Master text styles</a:t>
            </a:r>
          </a:p>
          <a:p>
            <a:pPr lvl="1"/>
            <a:r>
              <a:rPr lang="en-US"/>
              <a:t>Second level</a:t>
            </a:r>
          </a:p>
          <a:p>
            <a:pPr lvl="2"/>
            <a:r>
              <a:rPr lang="en-US"/>
              <a:t>Third level</a:t>
            </a:r>
          </a:p>
        </p:txBody>
      </p:sp>
      <p:sp>
        <p:nvSpPr>
          <p:cNvPr id="2" name="Title 1"/>
          <p:cNvSpPr>
            <a:spLocks noGrp="1"/>
          </p:cNvSpPr>
          <p:nvPr>
            <p:ph type="title"/>
          </p:nvPr>
        </p:nvSpPr>
        <p:spPr/>
        <p:txBody>
          <a:bodyPr/>
          <a:lstStyle/>
          <a:p>
            <a:r>
              <a:rPr lang="en-US"/>
              <a:t>Click to edit Master title style</a:t>
            </a:r>
            <a:endParaRPr lang="en-US" dirty="0"/>
          </a:p>
        </p:txBody>
      </p:sp>
      <p:sp>
        <p:nvSpPr>
          <p:cNvPr id="7" name="Content Placeholder 6"/>
          <p:cNvSpPr>
            <a:spLocks noGrp="1"/>
          </p:cNvSpPr>
          <p:nvPr>
            <p:ph sz="quarter" idx="13"/>
          </p:nvPr>
        </p:nvSpPr>
        <p:spPr>
          <a:xfrm>
            <a:off x="958850" y="4108451"/>
            <a:ext cx="7315200" cy="1780116"/>
          </a:xfrm>
        </p:spPr>
        <p:txBody>
          <a:bodyPr/>
          <a:lstStyle/>
          <a:p>
            <a:pPr lvl="0"/>
            <a:r>
              <a:rPr lang="en-US"/>
              <a:t>Click to edit Master text styles</a:t>
            </a:r>
          </a:p>
          <a:p>
            <a:pPr lvl="1"/>
            <a:r>
              <a:rPr lang="en-US"/>
              <a:t>Second level</a:t>
            </a:r>
          </a:p>
        </p:txBody>
      </p:sp>
      <p:sp>
        <p:nvSpPr>
          <p:cNvPr id="14" name="Date Placeholder 3">
            <a:extLst>
              <a:ext uri="{FF2B5EF4-FFF2-40B4-BE49-F238E27FC236}">
                <a16:creationId xmlns:a16="http://schemas.microsoft.com/office/drawing/2014/main" id="{3FEE0182-5E6E-47B8-86E9-CC065BBEA7B7}"/>
              </a:ext>
            </a:extLst>
          </p:cNvPr>
          <p:cNvSpPr>
            <a:spLocks noGrp="1"/>
          </p:cNvSpPr>
          <p:nvPr>
            <p:ph type="dt" sz="half" idx="2"/>
          </p:nvPr>
        </p:nvSpPr>
        <p:spPr>
          <a:xfrm>
            <a:off x="1431235" y="6265308"/>
            <a:ext cx="1000392" cy="365125"/>
          </a:xfrm>
          <a:prstGeom prst="rect">
            <a:avLst/>
          </a:prstGeom>
        </p:spPr>
        <p:txBody>
          <a:bodyPr vert="horz" lIns="91440" tIns="45720" rIns="91440" bIns="45720" rtlCol="0" anchor="ctr"/>
          <a:lstStyle>
            <a:lvl1pPr algn="l">
              <a:defRPr sz="675">
                <a:solidFill>
                  <a:schemeClr val="tx1">
                    <a:tint val="75000"/>
                  </a:schemeClr>
                </a:solidFill>
              </a:defRPr>
            </a:lvl1pPr>
          </a:lstStyle>
          <a:p>
            <a:r>
              <a:rPr lang="en-US"/>
              <a:t>11-27-2019 v1a</a:t>
            </a:r>
          </a:p>
        </p:txBody>
      </p:sp>
      <p:sp>
        <p:nvSpPr>
          <p:cNvPr id="15" name="Footer Placeholder 4">
            <a:extLst>
              <a:ext uri="{FF2B5EF4-FFF2-40B4-BE49-F238E27FC236}">
                <a16:creationId xmlns:a16="http://schemas.microsoft.com/office/drawing/2014/main" id="{D13BC5E4-D997-4149-8D6E-66A51B9900CE}"/>
              </a:ext>
            </a:extLst>
          </p:cNvPr>
          <p:cNvSpPr>
            <a:spLocks noGrp="1"/>
          </p:cNvSpPr>
          <p:nvPr>
            <p:ph type="ftr" sz="quarter" idx="3"/>
          </p:nvPr>
        </p:nvSpPr>
        <p:spPr>
          <a:xfrm>
            <a:off x="2607366" y="6265308"/>
            <a:ext cx="2895600" cy="365125"/>
          </a:xfrm>
          <a:prstGeom prst="rect">
            <a:avLst/>
          </a:prstGeom>
        </p:spPr>
        <p:txBody>
          <a:bodyPr vert="horz" lIns="91440" tIns="45720" rIns="91440" bIns="45720" rtlCol="0" anchor="ctr"/>
          <a:lstStyle>
            <a:lvl1pPr algn="ctr">
              <a:defRPr sz="675">
                <a:solidFill>
                  <a:schemeClr val="tx1">
                    <a:tint val="75000"/>
                  </a:schemeClr>
                </a:solidFill>
              </a:defRPr>
            </a:lvl1pPr>
          </a:lstStyle>
          <a:p>
            <a:r>
              <a:rPr lang="en-US"/>
              <a:t>NTTC Training ala NJ – TY2019</a:t>
            </a:r>
          </a:p>
        </p:txBody>
      </p:sp>
      <p:sp>
        <p:nvSpPr>
          <p:cNvPr id="16" name="Slide Number Placeholder 5">
            <a:extLst>
              <a:ext uri="{FF2B5EF4-FFF2-40B4-BE49-F238E27FC236}">
                <a16:creationId xmlns:a16="http://schemas.microsoft.com/office/drawing/2014/main" id="{FA6B5DDA-0C49-44A9-B553-0066B756A883}"/>
              </a:ext>
            </a:extLst>
          </p:cNvPr>
          <p:cNvSpPr>
            <a:spLocks noGrp="1"/>
          </p:cNvSpPr>
          <p:nvPr>
            <p:ph type="sldNum" sz="quarter" idx="4"/>
          </p:nvPr>
        </p:nvSpPr>
        <p:spPr>
          <a:xfrm>
            <a:off x="457204" y="6265308"/>
            <a:ext cx="702365" cy="365125"/>
          </a:xfrm>
          <a:prstGeom prst="rect">
            <a:avLst/>
          </a:prstGeom>
        </p:spPr>
        <p:txBody>
          <a:bodyPr vert="horz" lIns="91440" tIns="45720" rIns="91440" bIns="45720" rtlCol="0" anchor="ctr"/>
          <a:lstStyle>
            <a:lvl1pPr algn="r">
              <a:defRPr sz="675">
                <a:solidFill>
                  <a:schemeClr val="tx1">
                    <a:tint val="75000"/>
                  </a:schemeClr>
                </a:solidFill>
              </a:defRPr>
            </a:lvl1pPr>
          </a:lstStyle>
          <a:p>
            <a:fld id="{F56DB09B-2E1E-48D6-BF38-233787F9BAB1}" type="slidenum">
              <a:rPr lang="en-US" smtClean="0"/>
              <a:t>‹#›</a:t>
            </a:fld>
            <a:endParaRPr lang="en-US"/>
          </a:p>
        </p:txBody>
      </p:sp>
    </p:spTree>
    <p:extLst>
      <p:ext uri="{BB962C8B-B14F-4D97-AF65-F5344CB8AC3E}">
        <p14:creationId xmlns:p14="http://schemas.microsoft.com/office/powerpoint/2010/main" val="31844014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a:t>11-27-2019 v1a</a:t>
            </a:r>
          </a:p>
        </p:txBody>
      </p:sp>
      <p:sp>
        <p:nvSpPr>
          <p:cNvPr id="4" name="Footer Placeholder 3"/>
          <p:cNvSpPr>
            <a:spLocks noGrp="1"/>
          </p:cNvSpPr>
          <p:nvPr>
            <p:ph type="ftr" sz="quarter" idx="11"/>
          </p:nvPr>
        </p:nvSpPr>
        <p:spPr/>
        <p:txBody>
          <a:bodyPr/>
          <a:lstStyle/>
          <a:p>
            <a:r>
              <a:rPr lang="en-US"/>
              <a:t>NTTC Training ala NJ – TY2019</a:t>
            </a:r>
          </a:p>
        </p:txBody>
      </p:sp>
      <p:sp>
        <p:nvSpPr>
          <p:cNvPr id="5" name="Slide Number Placeholder 4"/>
          <p:cNvSpPr>
            <a:spLocks noGrp="1"/>
          </p:cNvSpPr>
          <p:nvPr>
            <p:ph type="sldNum" sz="quarter" idx="12"/>
          </p:nvPr>
        </p:nvSpPr>
        <p:spPr/>
        <p:txBody>
          <a:bodyPr/>
          <a:lstStyle/>
          <a:p>
            <a:fld id="{F56DB09B-2E1E-48D6-BF38-233787F9BAB1}" type="slidenum">
              <a:rPr lang="en-US" smtClean="0"/>
              <a:t>‹#›</a:t>
            </a:fld>
            <a:endParaRPr lang="en-US"/>
          </a:p>
        </p:txBody>
      </p:sp>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513692094"/>
      </p:ext>
    </p:extLst>
  </p:cSld>
  <p:clrMapOvr>
    <a:masterClrMapping/>
  </p:clrMapOvr>
  <p:extLst>
    <p:ext uri="{DCECCB84-F9BA-43D5-87BE-67443E8EF086}">
      <p15:sldGuideLst xmlns:p15="http://schemas.microsoft.com/office/powerpoint/2012/main">
        <p15:guide id="6" pos="5208"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11-27-2019 v1a</a:t>
            </a:r>
          </a:p>
        </p:txBody>
      </p:sp>
      <p:sp>
        <p:nvSpPr>
          <p:cNvPr id="3" name="Footer Placeholder 2"/>
          <p:cNvSpPr>
            <a:spLocks noGrp="1"/>
          </p:cNvSpPr>
          <p:nvPr>
            <p:ph type="ftr" sz="quarter" idx="11"/>
          </p:nvPr>
        </p:nvSpPr>
        <p:spPr/>
        <p:txBody>
          <a:bodyPr/>
          <a:lstStyle/>
          <a:p>
            <a:r>
              <a:rPr lang="en-US"/>
              <a:t>NTTC Training ala NJ – TY2019</a:t>
            </a:r>
          </a:p>
        </p:txBody>
      </p:sp>
      <p:sp>
        <p:nvSpPr>
          <p:cNvPr id="4" name="Slide Number Placeholder 3"/>
          <p:cNvSpPr>
            <a:spLocks noGrp="1"/>
          </p:cNvSpPr>
          <p:nvPr>
            <p:ph type="sldNum" sz="quarter" idx="12"/>
          </p:nvPr>
        </p:nvSpPr>
        <p:spPr/>
        <p:txBody>
          <a:bodyPr/>
          <a:lstStyle/>
          <a:p>
            <a:fld id="{F56DB09B-2E1E-48D6-BF38-233787F9BAB1}" type="slidenum">
              <a:rPr lang="en-US" smtClean="0"/>
              <a:t>‹#›</a:t>
            </a:fld>
            <a:endParaRPr lang="en-US"/>
          </a:p>
        </p:txBody>
      </p:sp>
      <p:sp>
        <p:nvSpPr>
          <p:cNvPr id="5" name="Rectangle 4"/>
          <p:cNvSpPr/>
          <p:nvPr/>
        </p:nvSpPr>
        <p:spPr>
          <a:xfrm>
            <a:off x="0" y="-17670"/>
            <a:ext cx="9144000" cy="12280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p>
        </p:txBody>
      </p:sp>
      <p:sp>
        <p:nvSpPr>
          <p:cNvPr id="6" name="Rectangle 5"/>
          <p:cNvSpPr/>
          <p:nvPr/>
        </p:nvSpPr>
        <p:spPr>
          <a:xfrm>
            <a:off x="0" y="-17670"/>
            <a:ext cx="9144000" cy="152586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p>
        </p:txBody>
      </p:sp>
    </p:spTree>
    <p:extLst>
      <p:ext uri="{BB962C8B-B14F-4D97-AF65-F5344CB8AC3E}">
        <p14:creationId xmlns:p14="http://schemas.microsoft.com/office/powerpoint/2010/main" val="31154738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Side Ba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11-27-2019 v1a</a:t>
            </a:r>
          </a:p>
        </p:txBody>
      </p:sp>
      <p:sp>
        <p:nvSpPr>
          <p:cNvPr id="3" name="Footer Placeholder 2"/>
          <p:cNvSpPr>
            <a:spLocks noGrp="1"/>
          </p:cNvSpPr>
          <p:nvPr>
            <p:ph type="ftr" sz="quarter" idx="11"/>
          </p:nvPr>
        </p:nvSpPr>
        <p:spPr/>
        <p:txBody>
          <a:bodyPr/>
          <a:lstStyle/>
          <a:p>
            <a:r>
              <a:rPr lang="en-US"/>
              <a:t>NTTC Training ala NJ – TY2019</a:t>
            </a:r>
          </a:p>
        </p:txBody>
      </p:sp>
      <p:sp>
        <p:nvSpPr>
          <p:cNvPr id="4" name="Slide Number Placeholder 3"/>
          <p:cNvSpPr>
            <a:spLocks noGrp="1"/>
          </p:cNvSpPr>
          <p:nvPr>
            <p:ph type="sldNum" sz="quarter" idx="12"/>
          </p:nvPr>
        </p:nvSpPr>
        <p:spPr>
          <a:xfrm>
            <a:off x="974207" y="6265308"/>
            <a:ext cx="388559" cy="365125"/>
          </a:xfrm>
        </p:spPr>
        <p:txBody>
          <a:bodyPr/>
          <a:lstStyle/>
          <a:p>
            <a:fld id="{F56DB09B-2E1E-48D6-BF38-233787F9BAB1}" type="slidenum">
              <a:rPr lang="en-US" smtClean="0"/>
              <a:t>‹#›</a:t>
            </a:fld>
            <a:endParaRPr lang="en-US"/>
          </a:p>
        </p:txBody>
      </p:sp>
      <p:sp>
        <p:nvSpPr>
          <p:cNvPr id="5" name="Rectangle 4"/>
          <p:cNvSpPr/>
          <p:nvPr/>
        </p:nvSpPr>
        <p:spPr>
          <a:xfrm>
            <a:off x="0" y="-17670"/>
            <a:ext cx="9144000" cy="12280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760"/>
          </a:p>
        </p:txBody>
      </p:sp>
      <p:sp>
        <p:nvSpPr>
          <p:cNvPr id="6" name="Rectangle 5"/>
          <p:cNvSpPr/>
          <p:nvPr/>
        </p:nvSpPr>
        <p:spPr>
          <a:xfrm>
            <a:off x="0" y="-17670"/>
            <a:ext cx="9144000" cy="147167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760"/>
          </a:p>
        </p:txBody>
      </p:sp>
      <p:sp>
        <p:nvSpPr>
          <p:cNvPr id="7" name="Rectangle 6"/>
          <p:cNvSpPr/>
          <p:nvPr/>
        </p:nvSpPr>
        <p:spPr>
          <a:xfrm rot="16200000">
            <a:off x="-2980942" y="2962964"/>
            <a:ext cx="6876288" cy="914400"/>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760">
              <a:solidFill>
                <a:schemeClr val="bg1"/>
              </a:solidFill>
              <a:latin typeface="+mj-lt"/>
            </a:endParaRPr>
          </a:p>
        </p:txBody>
      </p:sp>
      <p:sp>
        <p:nvSpPr>
          <p:cNvPr id="8" name="Title Placeholder 1"/>
          <p:cNvSpPr>
            <a:spLocks noGrp="1"/>
          </p:cNvSpPr>
          <p:nvPr>
            <p:ph type="title"/>
          </p:nvPr>
        </p:nvSpPr>
        <p:spPr>
          <a:xfrm rot="16200000">
            <a:off x="-2407918" y="2421255"/>
            <a:ext cx="5730240" cy="85725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9" name="Rectangle 8"/>
          <p:cNvSpPr/>
          <p:nvPr/>
        </p:nvSpPr>
        <p:spPr>
          <a:xfrm>
            <a:off x="338861" y="6132291"/>
            <a:ext cx="236682" cy="31557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760"/>
          </a:p>
        </p:txBody>
      </p:sp>
      <p:sp>
        <p:nvSpPr>
          <p:cNvPr id="10" name="Rectangle 9"/>
          <p:cNvSpPr/>
          <p:nvPr/>
        </p:nvSpPr>
        <p:spPr>
          <a:xfrm rot="5400000">
            <a:off x="-2493840" y="3390266"/>
            <a:ext cx="6876288" cy="59800"/>
          </a:xfrm>
          <a:prstGeom prst="rect">
            <a:avLst/>
          </a:prstGeom>
          <a:solidFill>
            <a:srgbClr val="84172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dirty="0"/>
          </a:p>
        </p:txBody>
      </p:sp>
    </p:spTree>
    <p:extLst>
      <p:ext uri="{BB962C8B-B14F-4D97-AF65-F5344CB8AC3E}">
        <p14:creationId xmlns:p14="http://schemas.microsoft.com/office/powerpoint/2010/main" val="528210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B47B75-102F-4897-A41E-3DF7610E9FEC}"/>
              </a:ext>
            </a:extLst>
          </p:cNvPr>
          <p:cNvSpPr>
            <a:spLocks noGrp="1"/>
          </p:cNvSpPr>
          <p:nvPr>
            <p:ph type="title"/>
          </p:nvPr>
        </p:nvSpPr>
        <p:spPr>
          <a:xfrm>
            <a:off x="623888" y="1709740"/>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03B232B2-EE7C-4A1B-BC5F-03285CE66DE0}"/>
              </a:ext>
            </a:extLst>
          </p:cNvPr>
          <p:cNvSpPr>
            <a:spLocks noGrp="1"/>
          </p:cNvSpPr>
          <p:nvPr>
            <p:ph type="body" idx="1"/>
          </p:nvPr>
        </p:nvSpPr>
        <p:spPr>
          <a:xfrm>
            <a:off x="623888" y="4589465"/>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07076F7-3D4D-454D-8424-FDAD28D9DF50}"/>
              </a:ext>
            </a:extLst>
          </p:cNvPr>
          <p:cNvSpPr>
            <a:spLocks noGrp="1"/>
          </p:cNvSpPr>
          <p:nvPr>
            <p:ph type="dt" sz="half" idx="10"/>
          </p:nvPr>
        </p:nvSpPr>
        <p:spPr/>
        <p:txBody>
          <a:bodyPr/>
          <a:lstStyle/>
          <a:p>
            <a:r>
              <a:rPr lang="en-US"/>
              <a:t>11-27-2019 v1a</a:t>
            </a:r>
          </a:p>
        </p:txBody>
      </p:sp>
      <p:sp>
        <p:nvSpPr>
          <p:cNvPr id="5" name="Footer Placeholder 4">
            <a:extLst>
              <a:ext uri="{FF2B5EF4-FFF2-40B4-BE49-F238E27FC236}">
                <a16:creationId xmlns:a16="http://schemas.microsoft.com/office/drawing/2014/main" id="{7103F955-D78F-4772-A1DE-BF38DC5282EF}"/>
              </a:ext>
            </a:extLst>
          </p:cNvPr>
          <p:cNvSpPr>
            <a:spLocks noGrp="1"/>
          </p:cNvSpPr>
          <p:nvPr>
            <p:ph type="ftr" sz="quarter" idx="11"/>
          </p:nvPr>
        </p:nvSpPr>
        <p:spPr/>
        <p:txBody>
          <a:bodyPr/>
          <a:lstStyle/>
          <a:p>
            <a:r>
              <a:rPr lang="en-US"/>
              <a:t>NTTC Training ala NJ – TY2019</a:t>
            </a:r>
          </a:p>
        </p:txBody>
      </p:sp>
      <p:sp>
        <p:nvSpPr>
          <p:cNvPr id="6" name="Slide Number Placeholder 5">
            <a:extLst>
              <a:ext uri="{FF2B5EF4-FFF2-40B4-BE49-F238E27FC236}">
                <a16:creationId xmlns:a16="http://schemas.microsoft.com/office/drawing/2014/main" id="{DE8C395E-AA13-4E51-9903-FDDCDED2F64F}"/>
              </a:ext>
            </a:extLst>
          </p:cNvPr>
          <p:cNvSpPr>
            <a:spLocks noGrp="1"/>
          </p:cNvSpPr>
          <p:nvPr>
            <p:ph type="sldNum" sz="quarter" idx="12"/>
          </p:nvPr>
        </p:nvSpPr>
        <p:spPr/>
        <p:txBody>
          <a:bodyPr/>
          <a:lstStyle/>
          <a:p>
            <a:fld id="{F56DB09B-2E1E-48D6-BF38-233787F9BAB1}" type="slidenum">
              <a:rPr lang="en-US" smtClean="0"/>
              <a:t>‹#›</a:t>
            </a:fld>
            <a:endParaRPr lang="en-US"/>
          </a:p>
        </p:txBody>
      </p:sp>
    </p:spTree>
    <p:extLst>
      <p:ext uri="{BB962C8B-B14F-4D97-AF65-F5344CB8AC3E}">
        <p14:creationId xmlns:p14="http://schemas.microsoft.com/office/powerpoint/2010/main" val="3935326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Title and Content">
    <p:spTree>
      <p:nvGrpSpPr>
        <p:cNvPr id="1" name=""/>
        <p:cNvGrpSpPr/>
        <p:nvPr/>
      </p:nvGrpSpPr>
      <p:grpSpPr>
        <a:xfrm>
          <a:off x="0" y="0"/>
          <a:ext cx="0" cy="0"/>
          <a:chOff x="0" y="0"/>
          <a:chExt cx="0" cy="0"/>
        </a:xfrm>
      </p:grpSpPr>
      <p:sp>
        <p:nvSpPr>
          <p:cNvPr id="4" name="Content Placeholder 3"/>
          <p:cNvSpPr>
            <a:spLocks noGrp="1"/>
          </p:cNvSpPr>
          <p:nvPr>
            <p:ph sz="quarter" idx="12"/>
          </p:nvPr>
        </p:nvSpPr>
        <p:spPr/>
        <p:txBody>
          <a:bodyPr/>
          <a:lstStyle>
            <a:lvl4pPr marL="1458516" indent="-170260">
              <a:defRPr/>
            </a:lvl4pPr>
            <a:lvl5pPr marL="1797844" indent="-170260">
              <a:tabLs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3">
            <a:extLst>
              <a:ext uri="{FF2B5EF4-FFF2-40B4-BE49-F238E27FC236}">
                <a16:creationId xmlns:a16="http://schemas.microsoft.com/office/drawing/2014/main" id="{73A09A5A-A9C0-4CD2-A868-78EA44F396D3}"/>
              </a:ext>
            </a:extLst>
          </p:cNvPr>
          <p:cNvSpPr>
            <a:spLocks noGrp="1"/>
          </p:cNvSpPr>
          <p:nvPr>
            <p:ph type="dt" sz="half" idx="2"/>
          </p:nvPr>
        </p:nvSpPr>
        <p:spPr>
          <a:xfrm>
            <a:off x="1431235" y="6265308"/>
            <a:ext cx="1000392" cy="365125"/>
          </a:xfrm>
          <a:prstGeom prst="rect">
            <a:avLst/>
          </a:prstGeom>
        </p:spPr>
        <p:txBody>
          <a:bodyPr vert="horz" lIns="91440" tIns="45720" rIns="91440" bIns="45720" rtlCol="0" anchor="ctr"/>
          <a:lstStyle>
            <a:lvl1pPr algn="l">
              <a:defRPr sz="675">
                <a:solidFill>
                  <a:schemeClr val="tx1">
                    <a:tint val="75000"/>
                  </a:schemeClr>
                </a:solidFill>
              </a:defRPr>
            </a:lvl1pPr>
          </a:lstStyle>
          <a:p>
            <a:r>
              <a:rPr lang="en-US"/>
              <a:t>11-27-2019 v1a</a:t>
            </a:r>
          </a:p>
        </p:txBody>
      </p:sp>
      <p:sp>
        <p:nvSpPr>
          <p:cNvPr id="7" name="Footer Placeholder 4">
            <a:extLst>
              <a:ext uri="{FF2B5EF4-FFF2-40B4-BE49-F238E27FC236}">
                <a16:creationId xmlns:a16="http://schemas.microsoft.com/office/drawing/2014/main" id="{B0217534-7AEE-4CA5-B103-1415BD776EBA}"/>
              </a:ext>
            </a:extLst>
          </p:cNvPr>
          <p:cNvSpPr>
            <a:spLocks noGrp="1"/>
          </p:cNvSpPr>
          <p:nvPr>
            <p:ph type="ftr" sz="quarter" idx="3"/>
          </p:nvPr>
        </p:nvSpPr>
        <p:spPr>
          <a:xfrm>
            <a:off x="2607366" y="6265308"/>
            <a:ext cx="2895600" cy="365125"/>
          </a:xfrm>
          <a:prstGeom prst="rect">
            <a:avLst/>
          </a:prstGeom>
        </p:spPr>
        <p:txBody>
          <a:bodyPr vert="horz" lIns="91440" tIns="45720" rIns="91440" bIns="45720" rtlCol="0" anchor="ctr"/>
          <a:lstStyle>
            <a:lvl1pPr algn="ctr">
              <a:defRPr sz="675">
                <a:solidFill>
                  <a:schemeClr val="tx1">
                    <a:tint val="75000"/>
                  </a:schemeClr>
                </a:solidFill>
              </a:defRPr>
            </a:lvl1pPr>
          </a:lstStyle>
          <a:p>
            <a:r>
              <a:rPr lang="en-US"/>
              <a:t>NTTC Training ala NJ – TY2019</a:t>
            </a:r>
          </a:p>
        </p:txBody>
      </p:sp>
      <p:sp>
        <p:nvSpPr>
          <p:cNvPr id="8" name="Slide Number Placeholder 5">
            <a:extLst>
              <a:ext uri="{FF2B5EF4-FFF2-40B4-BE49-F238E27FC236}">
                <a16:creationId xmlns:a16="http://schemas.microsoft.com/office/drawing/2014/main" id="{E8D0076E-6785-4AB7-AF92-E035913FD333}"/>
              </a:ext>
            </a:extLst>
          </p:cNvPr>
          <p:cNvSpPr>
            <a:spLocks noGrp="1"/>
          </p:cNvSpPr>
          <p:nvPr>
            <p:ph type="sldNum" sz="quarter" idx="4"/>
          </p:nvPr>
        </p:nvSpPr>
        <p:spPr>
          <a:xfrm>
            <a:off x="457204" y="6265308"/>
            <a:ext cx="702365" cy="365125"/>
          </a:xfrm>
          <a:prstGeom prst="rect">
            <a:avLst/>
          </a:prstGeom>
        </p:spPr>
        <p:txBody>
          <a:bodyPr vert="horz" lIns="91440" tIns="45720" rIns="91440" bIns="45720" rtlCol="0" anchor="ctr"/>
          <a:lstStyle>
            <a:lvl1pPr algn="r">
              <a:defRPr sz="675">
                <a:solidFill>
                  <a:schemeClr val="tx1">
                    <a:tint val="75000"/>
                  </a:schemeClr>
                </a:solidFill>
              </a:defRPr>
            </a:lvl1pPr>
          </a:lstStyle>
          <a:p>
            <a:fld id="{F56DB09B-2E1E-48D6-BF38-233787F9BAB1}" type="slidenum">
              <a:rPr lang="en-US" smtClean="0"/>
              <a:t>‹#›</a:t>
            </a:fld>
            <a:endParaRPr lang="en-US"/>
          </a:p>
        </p:txBody>
      </p:sp>
    </p:spTree>
    <p:extLst>
      <p:ext uri="{BB962C8B-B14F-4D97-AF65-F5344CB8AC3E}">
        <p14:creationId xmlns:p14="http://schemas.microsoft.com/office/powerpoint/2010/main" val="21954978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emf"/><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1431235" y="6265308"/>
            <a:ext cx="1000392" cy="365125"/>
          </a:xfrm>
          <a:prstGeom prst="rect">
            <a:avLst/>
          </a:prstGeom>
        </p:spPr>
        <p:txBody>
          <a:bodyPr vert="horz" lIns="91440" tIns="45720" rIns="91440" bIns="45720" rtlCol="0" anchor="ctr"/>
          <a:lstStyle>
            <a:lvl1pPr algn="l">
              <a:defRPr sz="675">
                <a:solidFill>
                  <a:schemeClr val="tx1">
                    <a:tint val="75000"/>
                  </a:schemeClr>
                </a:solidFill>
              </a:defRPr>
            </a:lvl1pPr>
          </a:lstStyle>
          <a:p>
            <a:r>
              <a:rPr lang="en-US"/>
              <a:t>11-27-2019 v1a</a:t>
            </a:r>
          </a:p>
        </p:txBody>
      </p:sp>
      <p:sp>
        <p:nvSpPr>
          <p:cNvPr id="5" name="Footer Placeholder 4"/>
          <p:cNvSpPr>
            <a:spLocks noGrp="1"/>
          </p:cNvSpPr>
          <p:nvPr>
            <p:ph type="ftr" sz="quarter" idx="3"/>
          </p:nvPr>
        </p:nvSpPr>
        <p:spPr>
          <a:xfrm>
            <a:off x="2607366" y="6265308"/>
            <a:ext cx="2895600" cy="365125"/>
          </a:xfrm>
          <a:prstGeom prst="rect">
            <a:avLst/>
          </a:prstGeom>
        </p:spPr>
        <p:txBody>
          <a:bodyPr vert="horz" lIns="91440" tIns="45720" rIns="91440" bIns="45720" rtlCol="0" anchor="ctr"/>
          <a:lstStyle>
            <a:lvl1pPr algn="ctr">
              <a:defRPr sz="675">
                <a:solidFill>
                  <a:schemeClr val="tx1">
                    <a:tint val="75000"/>
                  </a:schemeClr>
                </a:solidFill>
              </a:defRPr>
            </a:lvl1pPr>
          </a:lstStyle>
          <a:p>
            <a:r>
              <a:rPr lang="en-US"/>
              <a:t>NTTC Training ala NJ – TY2019</a:t>
            </a:r>
          </a:p>
        </p:txBody>
      </p:sp>
      <p:sp>
        <p:nvSpPr>
          <p:cNvPr id="6" name="Slide Number Placeholder 5"/>
          <p:cNvSpPr>
            <a:spLocks noGrp="1"/>
          </p:cNvSpPr>
          <p:nvPr>
            <p:ph type="sldNum" sz="quarter" idx="4"/>
          </p:nvPr>
        </p:nvSpPr>
        <p:spPr>
          <a:xfrm>
            <a:off x="457204" y="6265308"/>
            <a:ext cx="702365" cy="365125"/>
          </a:xfrm>
          <a:prstGeom prst="rect">
            <a:avLst/>
          </a:prstGeom>
        </p:spPr>
        <p:txBody>
          <a:bodyPr vert="horz" lIns="91440" tIns="45720" rIns="91440" bIns="45720" rtlCol="0" anchor="ctr"/>
          <a:lstStyle>
            <a:lvl1pPr algn="r">
              <a:defRPr sz="675">
                <a:solidFill>
                  <a:schemeClr val="tx1">
                    <a:tint val="75000"/>
                  </a:schemeClr>
                </a:solidFill>
              </a:defRPr>
            </a:lvl1pPr>
          </a:lstStyle>
          <a:p>
            <a:fld id="{F56DB09B-2E1E-48D6-BF38-233787F9BAB1}" type="slidenum">
              <a:rPr lang="en-US" smtClean="0"/>
              <a:t>‹#›</a:t>
            </a:fld>
            <a:endParaRPr lang="en-US"/>
          </a:p>
        </p:txBody>
      </p:sp>
      <p:pic>
        <p:nvPicPr>
          <p:cNvPr id="7" name="Picture 6" descr="AARPF_Logo w Tag.eps"/>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6325341" y="6174261"/>
            <a:ext cx="2361460" cy="547219"/>
          </a:xfrm>
          <a:prstGeom prst="rect">
            <a:avLst/>
          </a:prstGeom>
        </p:spPr>
      </p:pic>
      <p:sp>
        <p:nvSpPr>
          <p:cNvPr id="14" name="Text Placeholder 13"/>
          <p:cNvSpPr>
            <a:spLocks noGrp="1"/>
          </p:cNvSpPr>
          <p:nvPr>
            <p:ph type="body" idx="1"/>
          </p:nvPr>
        </p:nvSpPr>
        <p:spPr>
          <a:xfrm>
            <a:off x="959125" y="1761433"/>
            <a:ext cx="7315200" cy="402336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p:txBody>
      </p:sp>
      <p:sp>
        <p:nvSpPr>
          <p:cNvPr id="8" name="Rectangle 7"/>
          <p:cNvSpPr/>
          <p:nvPr/>
        </p:nvSpPr>
        <p:spPr>
          <a:xfrm>
            <a:off x="0" y="-9265"/>
            <a:ext cx="9144000" cy="1219200"/>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solidFill>
                <a:schemeClr val="bg1"/>
              </a:solidFill>
              <a:latin typeface="+mj-lt"/>
            </a:endParaRPr>
          </a:p>
        </p:txBody>
      </p:sp>
      <p:sp>
        <p:nvSpPr>
          <p:cNvPr id="2" name="Title Placeholder 1"/>
          <p:cNvSpPr>
            <a:spLocks noGrp="1"/>
          </p:cNvSpPr>
          <p:nvPr>
            <p:ph type="title"/>
          </p:nvPr>
        </p:nvSpPr>
        <p:spPr>
          <a:xfrm>
            <a:off x="800104" y="28835"/>
            <a:ext cx="7313543"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9" name="Rectangle 8"/>
          <p:cNvSpPr/>
          <p:nvPr/>
        </p:nvSpPr>
        <p:spPr>
          <a:xfrm>
            <a:off x="307623" y="431029"/>
            <a:ext cx="236682" cy="31557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p>
        </p:txBody>
      </p:sp>
      <p:pic>
        <p:nvPicPr>
          <p:cNvPr id="10" name="Picture 9" descr="AARPF_Logo w Tag.eps"/>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6325341" y="6174261"/>
            <a:ext cx="2361460" cy="547219"/>
          </a:xfrm>
          <a:prstGeom prst="rect">
            <a:avLst/>
          </a:prstGeom>
        </p:spPr>
      </p:pic>
      <p:sp>
        <p:nvSpPr>
          <p:cNvPr id="12" name="Rectangle 11"/>
          <p:cNvSpPr/>
          <p:nvPr/>
        </p:nvSpPr>
        <p:spPr>
          <a:xfrm>
            <a:off x="307623" y="431029"/>
            <a:ext cx="236682" cy="31557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p>
        </p:txBody>
      </p:sp>
      <p:sp>
        <p:nvSpPr>
          <p:cNvPr id="13" name="Rectangle 12"/>
          <p:cNvSpPr/>
          <p:nvPr/>
        </p:nvSpPr>
        <p:spPr>
          <a:xfrm>
            <a:off x="0" y="1182574"/>
            <a:ext cx="9144000" cy="79733"/>
          </a:xfrm>
          <a:prstGeom prst="rect">
            <a:avLst/>
          </a:prstGeom>
          <a:solidFill>
            <a:srgbClr val="84172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dirty="0"/>
          </a:p>
        </p:txBody>
      </p:sp>
    </p:spTree>
    <p:extLst>
      <p:ext uri="{BB962C8B-B14F-4D97-AF65-F5344CB8AC3E}">
        <p14:creationId xmlns:p14="http://schemas.microsoft.com/office/powerpoint/2010/main" val="41200994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hdr="0"/>
  <p:txStyles>
    <p:titleStyle>
      <a:lvl1pPr algn="l" defTabSz="257169" rtl="0" eaLnBrk="1" latinLnBrk="0" hangingPunct="1">
        <a:spcBef>
          <a:spcPct val="0"/>
        </a:spcBef>
        <a:buNone/>
        <a:defRPr sz="2250" b="1" kern="1200">
          <a:solidFill>
            <a:schemeClr val="bg1"/>
          </a:solidFill>
          <a:latin typeface="+mj-lt"/>
          <a:ea typeface="+mj-ea"/>
          <a:cs typeface="+mj-cs"/>
        </a:defRPr>
      </a:lvl1pPr>
    </p:titleStyle>
    <p:bodyStyle>
      <a:lvl1pPr marL="191989" indent="-191989" algn="l" defTabSz="257169" rtl="0" eaLnBrk="1" latinLnBrk="0" hangingPunct="1">
        <a:spcBef>
          <a:spcPts val="1013"/>
        </a:spcBef>
        <a:buClr>
          <a:srgbClr val="CF2124"/>
        </a:buClr>
        <a:buSzPct val="70000"/>
        <a:buFont typeface="Wingdings" panose="05000000000000000000" pitchFamily="2" charset="2"/>
        <a:buChar char=""/>
        <a:defRPr sz="1800" kern="1200">
          <a:solidFill>
            <a:schemeClr val="tx1"/>
          </a:solidFill>
          <a:latin typeface="+mn-lt"/>
          <a:ea typeface="+mn-ea"/>
          <a:cs typeface="+mn-cs"/>
        </a:defRPr>
      </a:lvl1pPr>
      <a:lvl2pPr marL="514350" indent="-190203" algn="l" defTabSz="257169" rtl="0" eaLnBrk="1" latinLnBrk="0" hangingPunct="1">
        <a:spcBef>
          <a:spcPts val="506"/>
        </a:spcBef>
        <a:buClr>
          <a:srgbClr val="CF2124"/>
        </a:buClr>
        <a:buSzPct val="110000"/>
        <a:buFont typeface="Calibri" panose="020F0502020204030204" pitchFamily="34" charset="0"/>
        <a:buChar char="─"/>
        <a:tabLst/>
        <a:defRPr sz="1575" kern="1200">
          <a:solidFill>
            <a:schemeClr val="tx1"/>
          </a:solidFill>
          <a:latin typeface="+mn-lt"/>
          <a:ea typeface="+mn-ea"/>
          <a:cs typeface="+mn-cs"/>
        </a:defRPr>
      </a:lvl2pPr>
      <a:lvl3pPr marL="803672" indent="-160735" algn="l" defTabSz="257169" rtl="0" eaLnBrk="1" latinLnBrk="0" hangingPunct="1">
        <a:spcBef>
          <a:spcPts val="338"/>
        </a:spcBef>
        <a:buClr>
          <a:srgbClr val="55493F"/>
        </a:buClr>
        <a:buSzPct val="110000"/>
        <a:buFont typeface="Arial"/>
        <a:buChar char="•"/>
        <a:tabLst/>
        <a:defRPr sz="1350" kern="1200">
          <a:solidFill>
            <a:schemeClr val="tx1"/>
          </a:solidFill>
          <a:latin typeface="+mn-lt"/>
          <a:ea typeface="+mn-ea"/>
          <a:cs typeface="+mn-cs"/>
        </a:defRPr>
      </a:lvl3pPr>
      <a:lvl4pPr marL="900090" indent="-128585" algn="l" defTabSz="257169" rtl="0" eaLnBrk="1" latinLnBrk="0" hangingPunct="1">
        <a:spcBef>
          <a:spcPct val="20000"/>
        </a:spcBef>
        <a:buFont typeface="Arial"/>
        <a:buChar char="–"/>
        <a:defRPr sz="1125" kern="1200">
          <a:solidFill>
            <a:schemeClr val="tx1"/>
          </a:solidFill>
          <a:latin typeface="+mn-lt"/>
          <a:ea typeface="+mn-ea"/>
          <a:cs typeface="+mn-cs"/>
        </a:defRPr>
      </a:lvl4pPr>
      <a:lvl5pPr marL="1157258" indent="-128585" algn="l" defTabSz="257169" rtl="0" eaLnBrk="1" latinLnBrk="0" hangingPunct="1">
        <a:spcBef>
          <a:spcPct val="20000"/>
        </a:spcBef>
        <a:buFont typeface="Arial"/>
        <a:buChar char="»"/>
        <a:defRPr sz="1125" kern="1200">
          <a:solidFill>
            <a:schemeClr val="tx1"/>
          </a:solidFill>
          <a:latin typeface="+mn-lt"/>
          <a:ea typeface="+mn-ea"/>
          <a:cs typeface="+mn-cs"/>
        </a:defRPr>
      </a:lvl5pPr>
      <a:lvl6pPr marL="1414427" indent="-128585" algn="l" defTabSz="257169" rtl="0" eaLnBrk="1" latinLnBrk="0" hangingPunct="1">
        <a:spcBef>
          <a:spcPct val="20000"/>
        </a:spcBef>
        <a:buFont typeface="Arial"/>
        <a:buChar char="•"/>
        <a:defRPr sz="1125" kern="1200">
          <a:solidFill>
            <a:schemeClr val="tx1"/>
          </a:solidFill>
          <a:latin typeface="+mn-lt"/>
          <a:ea typeface="+mn-ea"/>
          <a:cs typeface="+mn-cs"/>
        </a:defRPr>
      </a:lvl6pPr>
      <a:lvl7pPr marL="1671596" indent="-128585" algn="l" defTabSz="257169" rtl="0" eaLnBrk="1" latinLnBrk="0" hangingPunct="1">
        <a:spcBef>
          <a:spcPct val="20000"/>
        </a:spcBef>
        <a:buFont typeface="Arial"/>
        <a:buChar char="•"/>
        <a:defRPr sz="1125" kern="1200">
          <a:solidFill>
            <a:schemeClr val="tx1"/>
          </a:solidFill>
          <a:latin typeface="+mn-lt"/>
          <a:ea typeface="+mn-ea"/>
          <a:cs typeface="+mn-cs"/>
        </a:defRPr>
      </a:lvl7pPr>
      <a:lvl8pPr marL="1928765" indent="-128585" algn="l" defTabSz="257169" rtl="0" eaLnBrk="1" latinLnBrk="0" hangingPunct="1">
        <a:spcBef>
          <a:spcPct val="20000"/>
        </a:spcBef>
        <a:buFont typeface="Arial"/>
        <a:buChar char="•"/>
        <a:defRPr sz="1125" kern="1200">
          <a:solidFill>
            <a:schemeClr val="tx1"/>
          </a:solidFill>
          <a:latin typeface="+mn-lt"/>
          <a:ea typeface="+mn-ea"/>
          <a:cs typeface="+mn-cs"/>
        </a:defRPr>
      </a:lvl8pPr>
      <a:lvl9pPr marL="2185933" indent="-128585" algn="l" defTabSz="257169" rtl="0" eaLnBrk="1" latinLnBrk="0" hangingPunct="1">
        <a:spcBef>
          <a:spcPct val="20000"/>
        </a:spcBef>
        <a:buFont typeface="Arial"/>
        <a:buChar char="•"/>
        <a:defRPr sz="1125" kern="1200">
          <a:solidFill>
            <a:schemeClr val="tx1"/>
          </a:solidFill>
          <a:latin typeface="+mn-lt"/>
          <a:ea typeface="+mn-ea"/>
          <a:cs typeface="+mn-cs"/>
        </a:defRPr>
      </a:lvl9pPr>
    </p:bodyStyle>
    <p:otherStyle>
      <a:defPPr>
        <a:defRPr lang="en-US"/>
      </a:defPPr>
      <a:lvl1pPr marL="0" algn="l" defTabSz="257169" rtl="0" eaLnBrk="1" latinLnBrk="0" hangingPunct="1">
        <a:defRPr sz="1013" kern="1200">
          <a:solidFill>
            <a:schemeClr val="tx1"/>
          </a:solidFill>
          <a:latin typeface="+mn-lt"/>
          <a:ea typeface="+mn-ea"/>
          <a:cs typeface="+mn-cs"/>
        </a:defRPr>
      </a:lvl1pPr>
      <a:lvl2pPr marL="257169" algn="l" defTabSz="257169" rtl="0" eaLnBrk="1" latinLnBrk="0" hangingPunct="1">
        <a:defRPr sz="1013" kern="1200">
          <a:solidFill>
            <a:schemeClr val="tx1"/>
          </a:solidFill>
          <a:latin typeface="+mn-lt"/>
          <a:ea typeface="+mn-ea"/>
          <a:cs typeface="+mn-cs"/>
        </a:defRPr>
      </a:lvl2pPr>
      <a:lvl3pPr marL="514338" algn="l" defTabSz="257169" rtl="0" eaLnBrk="1" latinLnBrk="0" hangingPunct="1">
        <a:defRPr sz="1013" kern="1200">
          <a:solidFill>
            <a:schemeClr val="tx1"/>
          </a:solidFill>
          <a:latin typeface="+mn-lt"/>
          <a:ea typeface="+mn-ea"/>
          <a:cs typeface="+mn-cs"/>
        </a:defRPr>
      </a:lvl3pPr>
      <a:lvl4pPr marL="771506" algn="l" defTabSz="257169" rtl="0" eaLnBrk="1" latinLnBrk="0" hangingPunct="1">
        <a:defRPr sz="1013" kern="1200">
          <a:solidFill>
            <a:schemeClr val="tx1"/>
          </a:solidFill>
          <a:latin typeface="+mn-lt"/>
          <a:ea typeface="+mn-ea"/>
          <a:cs typeface="+mn-cs"/>
        </a:defRPr>
      </a:lvl4pPr>
      <a:lvl5pPr marL="1028675" algn="l" defTabSz="257169" rtl="0" eaLnBrk="1" latinLnBrk="0" hangingPunct="1">
        <a:defRPr sz="1013" kern="1200">
          <a:solidFill>
            <a:schemeClr val="tx1"/>
          </a:solidFill>
          <a:latin typeface="+mn-lt"/>
          <a:ea typeface="+mn-ea"/>
          <a:cs typeface="+mn-cs"/>
        </a:defRPr>
      </a:lvl5pPr>
      <a:lvl6pPr marL="1285843" algn="l" defTabSz="257169" rtl="0" eaLnBrk="1" latinLnBrk="0" hangingPunct="1">
        <a:defRPr sz="1013" kern="1200">
          <a:solidFill>
            <a:schemeClr val="tx1"/>
          </a:solidFill>
          <a:latin typeface="+mn-lt"/>
          <a:ea typeface="+mn-ea"/>
          <a:cs typeface="+mn-cs"/>
        </a:defRPr>
      </a:lvl6pPr>
      <a:lvl7pPr marL="1543012" algn="l" defTabSz="257169" rtl="0" eaLnBrk="1" latinLnBrk="0" hangingPunct="1">
        <a:defRPr sz="1013" kern="1200">
          <a:solidFill>
            <a:schemeClr val="tx1"/>
          </a:solidFill>
          <a:latin typeface="+mn-lt"/>
          <a:ea typeface="+mn-ea"/>
          <a:cs typeface="+mn-cs"/>
        </a:defRPr>
      </a:lvl7pPr>
      <a:lvl8pPr marL="1800180" algn="l" defTabSz="257169" rtl="0" eaLnBrk="1" latinLnBrk="0" hangingPunct="1">
        <a:defRPr sz="1013" kern="1200">
          <a:solidFill>
            <a:schemeClr val="tx1"/>
          </a:solidFill>
          <a:latin typeface="+mn-lt"/>
          <a:ea typeface="+mn-ea"/>
          <a:cs typeface="+mn-cs"/>
        </a:defRPr>
      </a:lvl8pPr>
      <a:lvl9pPr marL="2057349" algn="l" defTabSz="257169" rtl="0" eaLnBrk="1" latinLnBrk="0" hangingPunct="1">
        <a:defRPr sz="1013"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5.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9.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9.x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Pub 4012 – Tab D</a:t>
            </a:r>
          </a:p>
          <a:p>
            <a:r>
              <a:rPr lang="en-US" dirty="0"/>
              <a:t>Pub 4491 – Lesson 13</a:t>
            </a:r>
          </a:p>
        </p:txBody>
      </p:sp>
      <p:sp>
        <p:nvSpPr>
          <p:cNvPr id="10242" name="Rectangle 2"/>
          <p:cNvSpPr>
            <a:spLocks noGrp="1" noChangeArrowheads="1"/>
          </p:cNvSpPr>
          <p:nvPr>
            <p:ph type="title"/>
          </p:nvPr>
        </p:nvSpPr>
        <p:spPr/>
        <p:txBody>
          <a:bodyPr/>
          <a:lstStyle/>
          <a:p>
            <a:r>
              <a:rPr lang="en-US" altLang="en-US"/>
              <a:t>Schedule K-1</a:t>
            </a:r>
            <a:endParaRPr lang="en-US" altLang="en-US" dirty="0"/>
          </a:p>
        </p:txBody>
      </p:sp>
      <p:sp>
        <p:nvSpPr>
          <p:cNvPr id="3" name="Date Placeholder 2">
            <a:extLst>
              <a:ext uri="{FF2B5EF4-FFF2-40B4-BE49-F238E27FC236}">
                <a16:creationId xmlns:a16="http://schemas.microsoft.com/office/drawing/2014/main" id="{304A86F5-702A-4CE4-B719-5D122DF72D41}"/>
              </a:ext>
            </a:extLst>
          </p:cNvPr>
          <p:cNvSpPr>
            <a:spLocks noGrp="1"/>
          </p:cNvSpPr>
          <p:nvPr>
            <p:ph type="dt" sz="half" idx="2"/>
          </p:nvPr>
        </p:nvSpPr>
        <p:spPr/>
        <p:txBody>
          <a:bodyPr/>
          <a:lstStyle/>
          <a:p>
            <a:r>
              <a:rPr lang="en-US"/>
              <a:t>11-27-2019 v1a</a:t>
            </a:r>
          </a:p>
        </p:txBody>
      </p:sp>
      <p:sp>
        <p:nvSpPr>
          <p:cNvPr id="4" name="Footer Placeholder 3">
            <a:extLst>
              <a:ext uri="{FF2B5EF4-FFF2-40B4-BE49-F238E27FC236}">
                <a16:creationId xmlns:a16="http://schemas.microsoft.com/office/drawing/2014/main" id="{B03B3D5E-9E9E-47F3-91CE-536100E87ABD}"/>
              </a:ext>
            </a:extLst>
          </p:cNvPr>
          <p:cNvSpPr>
            <a:spLocks noGrp="1"/>
          </p:cNvSpPr>
          <p:nvPr>
            <p:ph type="ftr" sz="quarter" idx="3"/>
          </p:nvPr>
        </p:nvSpPr>
        <p:spPr/>
        <p:txBody>
          <a:bodyPr/>
          <a:lstStyle/>
          <a:p>
            <a:r>
              <a:rPr lang="en-US"/>
              <a:t>NTTC Training ala NJ – TY2019</a:t>
            </a:r>
          </a:p>
        </p:txBody>
      </p:sp>
      <p:sp>
        <p:nvSpPr>
          <p:cNvPr id="5" name="Slide Number Placeholder 4">
            <a:extLst>
              <a:ext uri="{FF2B5EF4-FFF2-40B4-BE49-F238E27FC236}">
                <a16:creationId xmlns:a16="http://schemas.microsoft.com/office/drawing/2014/main" id="{4CA89BFB-E2D5-4A9E-B635-72197369672B}"/>
              </a:ext>
            </a:extLst>
          </p:cNvPr>
          <p:cNvSpPr>
            <a:spLocks noGrp="1"/>
          </p:cNvSpPr>
          <p:nvPr>
            <p:ph type="sldNum" sz="quarter" idx="4"/>
          </p:nvPr>
        </p:nvSpPr>
        <p:spPr/>
        <p:txBody>
          <a:bodyPr/>
          <a:lstStyle/>
          <a:p>
            <a:fld id="{F56DB09B-2E1E-48D6-BF38-233787F9BAB1}" type="slidenum">
              <a:rPr lang="en-US" smtClean="0"/>
              <a:t>1</a:t>
            </a:fld>
            <a:endParaRPr lang="en-US"/>
          </a:p>
        </p:txBody>
      </p:sp>
    </p:spTree>
    <p:extLst>
      <p:ext uri="{BB962C8B-B14F-4D97-AF65-F5344CB8AC3E}">
        <p14:creationId xmlns:p14="http://schemas.microsoft.com/office/powerpoint/2010/main" val="2400813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7" name="Slide Number Placeholder 6"/>
          <p:cNvSpPr>
            <a:spLocks noGrp="1"/>
          </p:cNvSpPr>
          <p:nvPr>
            <p:ph type="sldNum" sz="quarter" idx="4"/>
          </p:nvPr>
        </p:nvSpPr>
        <p:spPr>
          <a:xfrm>
            <a:off x="457204" y="6265308"/>
            <a:ext cx="702365" cy="365125"/>
          </a:xfrm>
        </p:spPr>
        <p:txBody>
          <a:bodyPr/>
          <a:lstStyle/>
          <a:p>
            <a:fld id="{99C6EC48-CD1A-4EC0-A18D-BBBA82410F44}" type="slidenum">
              <a:rPr lang="en-US" altLang="en-US" smtClean="0"/>
              <a:pPr/>
              <a:t>10</a:t>
            </a:fld>
            <a:endParaRPr lang="en-US" altLang="en-US"/>
          </a:p>
        </p:txBody>
      </p:sp>
      <p:sp>
        <p:nvSpPr>
          <p:cNvPr id="11271" name="Content Placeholder 4"/>
          <p:cNvSpPr>
            <a:spLocks noGrp="1"/>
          </p:cNvSpPr>
          <p:nvPr>
            <p:ph sz="quarter" idx="12"/>
          </p:nvPr>
        </p:nvSpPr>
        <p:spPr/>
        <p:txBody>
          <a:bodyPr/>
          <a:lstStyle/>
          <a:p>
            <a:r>
              <a:rPr lang="en-US" altLang="en-US" dirty="0"/>
              <a:t>Exempt interest income</a:t>
            </a:r>
          </a:p>
          <a:p>
            <a:pPr lvl="1"/>
            <a:r>
              <a:rPr lang="en-US" altLang="en-US" dirty="0"/>
              <a:t>Box number varies by form</a:t>
            </a:r>
          </a:p>
          <a:p>
            <a:pPr lvl="1"/>
            <a:r>
              <a:rPr lang="en-US" altLang="en-US" dirty="0"/>
              <a:t>Code descriptions on back of form</a:t>
            </a:r>
          </a:p>
        </p:txBody>
      </p:sp>
      <p:sp>
        <p:nvSpPr>
          <p:cNvPr id="2" name="Title 1"/>
          <p:cNvSpPr>
            <a:spLocks noGrp="1"/>
          </p:cNvSpPr>
          <p:nvPr>
            <p:ph type="title"/>
          </p:nvPr>
        </p:nvSpPr>
        <p:spPr/>
        <p:txBody>
          <a:bodyPr/>
          <a:lstStyle/>
          <a:p>
            <a:r>
              <a:rPr lang="en-US" dirty="0"/>
              <a:t>Schedule K-1 Interest Income</a:t>
            </a:r>
          </a:p>
        </p:txBody>
      </p:sp>
      <p:pic>
        <p:nvPicPr>
          <p:cNvPr id="8" name="Picture 7" descr="Screen Shot 2018-10-08 at 7.03.14 PM.png"/>
          <p:cNvPicPr>
            <a:picLocks noChangeAspect="1"/>
          </p:cNvPicPr>
          <p:nvPr/>
        </p:nvPicPr>
        <p:blipFill>
          <a:blip r:embed="rId3"/>
          <a:stretch>
            <a:fillRect/>
          </a:stretch>
        </p:blipFill>
        <p:spPr>
          <a:xfrm>
            <a:off x="1600200" y="3886200"/>
            <a:ext cx="3638550" cy="1562100"/>
          </a:xfrm>
          <a:prstGeom prst="rect">
            <a:avLst/>
          </a:prstGeom>
        </p:spPr>
      </p:pic>
      <p:sp>
        <p:nvSpPr>
          <p:cNvPr id="4" name="Date Placeholder 3">
            <a:extLst>
              <a:ext uri="{FF2B5EF4-FFF2-40B4-BE49-F238E27FC236}">
                <a16:creationId xmlns:a16="http://schemas.microsoft.com/office/drawing/2014/main" id="{477A8962-F564-40D4-A641-A093DFF90A9E}"/>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40133111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8" name="Slide Number Placeholder 7"/>
          <p:cNvSpPr>
            <a:spLocks noGrp="1"/>
          </p:cNvSpPr>
          <p:nvPr>
            <p:ph type="sldNum" sz="quarter" idx="4"/>
          </p:nvPr>
        </p:nvSpPr>
        <p:spPr>
          <a:xfrm>
            <a:off x="457204" y="6265308"/>
            <a:ext cx="702365" cy="365125"/>
          </a:xfrm>
        </p:spPr>
        <p:txBody>
          <a:bodyPr/>
          <a:lstStyle/>
          <a:p>
            <a:fld id="{99C6EC48-CD1A-4EC0-A18D-BBBA82410F44}" type="slidenum">
              <a:rPr lang="en-US" altLang="en-US" smtClean="0"/>
              <a:pPr/>
              <a:t>11</a:t>
            </a:fld>
            <a:endParaRPr lang="en-US" altLang="en-US"/>
          </a:p>
        </p:txBody>
      </p:sp>
      <p:sp>
        <p:nvSpPr>
          <p:cNvPr id="21507" name="Rectangle 3"/>
          <p:cNvSpPr>
            <a:spLocks noGrp="1" noChangeArrowheads="1"/>
          </p:cNvSpPr>
          <p:nvPr>
            <p:ph sz="quarter" idx="12"/>
          </p:nvPr>
        </p:nvSpPr>
        <p:spPr/>
        <p:txBody>
          <a:bodyPr>
            <a:normAutofit/>
          </a:bodyPr>
          <a:lstStyle/>
          <a:p>
            <a:r>
              <a:rPr lang="en-US" altLang="en-US" dirty="0"/>
              <a:t>Box number varies by form</a:t>
            </a:r>
          </a:p>
          <a:p>
            <a:r>
              <a:rPr lang="en-US" altLang="en-US" dirty="0"/>
              <a:t>Must be coded Passive income</a:t>
            </a:r>
          </a:p>
          <a:p>
            <a:r>
              <a:rPr lang="en-US" altLang="en-US"/>
              <a:t>See Foreign Tax Credit </a:t>
            </a:r>
            <a:r>
              <a:rPr lang="en-US" altLang="en-US" dirty="0"/>
              <a:t>lesson</a:t>
            </a:r>
          </a:p>
        </p:txBody>
      </p:sp>
      <p:sp>
        <p:nvSpPr>
          <p:cNvPr id="21506" name="Rectangle 2"/>
          <p:cNvSpPr>
            <a:spLocks noGrp="1" noChangeArrowheads="1"/>
          </p:cNvSpPr>
          <p:nvPr>
            <p:ph type="title"/>
          </p:nvPr>
        </p:nvSpPr>
        <p:spPr/>
        <p:txBody>
          <a:bodyPr/>
          <a:lstStyle/>
          <a:p>
            <a:r>
              <a:rPr lang="en-US" altLang="en-US" dirty="0"/>
              <a:t>Foreign Tax paid on </a:t>
            </a:r>
            <a:r>
              <a:rPr lang="en-US" dirty="0"/>
              <a:t>Schedule </a:t>
            </a:r>
            <a:r>
              <a:rPr lang="en-US" altLang="en-US" dirty="0"/>
              <a:t>K-1</a:t>
            </a:r>
          </a:p>
        </p:txBody>
      </p:sp>
      <p:sp>
        <p:nvSpPr>
          <p:cNvPr id="12296" name="Text Box 4"/>
          <p:cNvSpPr txBox="1">
            <a:spLocks noChangeArrowheads="1"/>
          </p:cNvSpPr>
          <p:nvPr/>
        </p:nvSpPr>
        <p:spPr bwMode="auto">
          <a:xfrm>
            <a:off x="6372225" y="1500189"/>
            <a:ext cx="771525" cy="248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rgbClr val="67202F"/>
              </a:buClr>
              <a:buSzPct val="90000"/>
              <a:buFont typeface="Calibri" pitchFamily="34" charset="0"/>
              <a:buChar char="●"/>
              <a:defRPr sz="4000" b="1">
                <a:solidFill>
                  <a:schemeClr val="tx1"/>
                </a:solidFill>
                <a:latin typeface="Calibri" pitchFamily="34" charset="0"/>
                <a:ea typeface="Verdana" pitchFamily="34" charset="0"/>
                <a:cs typeface="Verdana" pitchFamily="34" charset="0"/>
              </a:defRPr>
            </a:lvl1pPr>
            <a:lvl2pPr marL="742950" indent="-285750">
              <a:spcBef>
                <a:spcPts val="500"/>
              </a:spcBef>
              <a:buClr>
                <a:srgbClr val="984807"/>
              </a:buClr>
              <a:buFont typeface="Calibri" pitchFamily="34" charset="0"/>
              <a:buChar char="−"/>
              <a:defRPr sz="3600" b="1">
                <a:solidFill>
                  <a:schemeClr val="tx1"/>
                </a:solidFill>
                <a:latin typeface="Calibri" pitchFamily="34" charset="0"/>
                <a:ea typeface="Verdana" pitchFamily="34" charset="0"/>
                <a:cs typeface="Verdana" pitchFamily="34" charset="0"/>
              </a:defRPr>
            </a:lvl2pPr>
            <a:lvl3pPr marL="1143000" indent="-228600">
              <a:spcBef>
                <a:spcPts val="500"/>
              </a:spcBef>
              <a:buClr>
                <a:srgbClr val="215968"/>
              </a:buClr>
              <a:buSzPct val="120000"/>
              <a:buFont typeface="Calibri" pitchFamily="34" charset="0"/>
              <a:buChar char="▪"/>
              <a:defRPr sz="3200" b="1">
                <a:solidFill>
                  <a:schemeClr val="tx1"/>
                </a:solidFill>
                <a:latin typeface="Calibri" pitchFamily="34" charset="0"/>
                <a:ea typeface="Verdana" pitchFamily="34" charset="0"/>
                <a:cs typeface="Verdana" pitchFamily="34" charset="0"/>
              </a:defRPr>
            </a:lvl3pPr>
            <a:lvl4pPr marL="1600200" indent="-228600">
              <a:spcBef>
                <a:spcPts val="500"/>
              </a:spcBef>
              <a:buFont typeface="Arial" charset="0"/>
              <a:buChar char="•"/>
              <a:defRPr sz="2800" b="1">
                <a:solidFill>
                  <a:schemeClr val="tx1"/>
                </a:solidFill>
                <a:latin typeface="Calibri" pitchFamily="34" charset="0"/>
                <a:ea typeface="Verdana" pitchFamily="34" charset="0"/>
                <a:cs typeface="Verdana" pitchFamily="34" charset="0"/>
              </a:defRPr>
            </a:lvl4pPr>
            <a:lvl5pPr marL="2057400" indent="-228600">
              <a:spcBef>
                <a:spcPts val="500"/>
              </a:spcBef>
              <a:buFont typeface="Arial" charset="0"/>
              <a:buChar char="•"/>
              <a:defRPr sz="2800" b="1">
                <a:solidFill>
                  <a:schemeClr val="tx1"/>
                </a:solidFill>
                <a:latin typeface="Calibri" pitchFamily="34" charset="0"/>
                <a:ea typeface="Verdana" pitchFamily="34" charset="0"/>
                <a:cs typeface="Verdana" pitchFamily="34" charset="0"/>
              </a:defRPr>
            </a:lvl5pPr>
            <a:lvl6pPr marL="25146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6pPr>
            <a:lvl7pPr marL="29718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7pPr>
            <a:lvl8pPr marL="34290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8pPr>
            <a:lvl9pPr marL="38862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9pPr>
          </a:lstStyle>
          <a:p>
            <a:pPr algn="ctr" eaLnBrk="1" hangingPunct="1">
              <a:spcBef>
                <a:spcPct val="0"/>
              </a:spcBef>
              <a:buClrTx/>
              <a:buSzTx/>
              <a:buFontTx/>
              <a:buNone/>
            </a:pPr>
            <a:endParaRPr lang="en-US" altLang="en-US" sz="1013" b="0">
              <a:cs typeface="Arial" charset="0"/>
            </a:endParaRPr>
          </a:p>
        </p:txBody>
      </p:sp>
      <p:pic>
        <p:nvPicPr>
          <p:cNvPr id="9" name="Picture 8" descr="Screen Shot 2018-10-08 at 7.03.54 PM.png"/>
          <p:cNvPicPr>
            <a:picLocks noChangeAspect="1"/>
          </p:cNvPicPr>
          <p:nvPr/>
        </p:nvPicPr>
        <p:blipFill>
          <a:blip r:embed="rId3"/>
          <a:stretch>
            <a:fillRect/>
          </a:stretch>
        </p:blipFill>
        <p:spPr>
          <a:xfrm>
            <a:off x="2000250" y="4171951"/>
            <a:ext cx="3714750" cy="1350818"/>
          </a:xfrm>
          <a:prstGeom prst="rect">
            <a:avLst/>
          </a:prstGeom>
        </p:spPr>
      </p:pic>
      <p:sp>
        <p:nvSpPr>
          <p:cNvPr id="3" name="Date Placeholder 2">
            <a:extLst>
              <a:ext uri="{FF2B5EF4-FFF2-40B4-BE49-F238E27FC236}">
                <a16:creationId xmlns:a16="http://schemas.microsoft.com/office/drawing/2014/main" id="{6CE47B77-070F-4759-A257-451D1BCD8C4A}"/>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6112123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7" name="Slide Number Placeholder 6"/>
          <p:cNvSpPr>
            <a:spLocks noGrp="1"/>
          </p:cNvSpPr>
          <p:nvPr>
            <p:ph type="sldNum" sz="quarter" idx="4"/>
          </p:nvPr>
        </p:nvSpPr>
        <p:spPr>
          <a:xfrm>
            <a:off x="457204" y="6265308"/>
            <a:ext cx="702365" cy="365125"/>
          </a:xfrm>
        </p:spPr>
        <p:txBody>
          <a:bodyPr/>
          <a:lstStyle/>
          <a:p>
            <a:fld id="{99C6EC48-CD1A-4EC0-A18D-BBBA82410F44}" type="slidenum">
              <a:rPr lang="en-US" altLang="en-US" smtClean="0"/>
              <a:pPr/>
              <a:t>12</a:t>
            </a:fld>
            <a:endParaRPr lang="en-US" altLang="en-US"/>
          </a:p>
        </p:txBody>
      </p:sp>
      <p:sp>
        <p:nvSpPr>
          <p:cNvPr id="12295" name="Content Placeholder 4"/>
          <p:cNvSpPr>
            <a:spLocks noGrp="1"/>
          </p:cNvSpPr>
          <p:nvPr>
            <p:ph sz="quarter" idx="12"/>
          </p:nvPr>
        </p:nvSpPr>
        <p:spPr/>
        <p:txBody>
          <a:bodyPr>
            <a:normAutofit/>
          </a:bodyPr>
          <a:lstStyle/>
          <a:p>
            <a:r>
              <a:rPr lang="en-US" dirty="0"/>
              <a:t>Schedule </a:t>
            </a:r>
            <a:r>
              <a:rPr lang="en-US" altLang="en-US" dirty="0"/>
              <a:t>K-1 scope found in Pub 4012</a:t>
            </a:r>
          </a:p>
          <a:p>
            <a:r>
              <a:rPr lang="en-US" altLang="en-US" dirty="0"/>
              <a:t>Enter </a:t>
            </a:r>
            <a:r>
              <a:rPr lang="en-US" dirty="0"/>
              <a:t>Schedule </a:t>
            </a:r>
            <a:r>
              <a:rPr lang="en-US" altLang="en-US" dirty="0"/>
              <a:t>K-1 in TaxSlayer search box to retrieve correct form</a:t>
            </a:r>
          </a:p>
          <a:p>
            <a:pPr lvl="1"/>
            <a:r>
              <a:rPr lang="en-US" dirty="0"/>
              <a:t>Estates and Trusts (Form 1041)</a:t>
            </a:r>
          </a:p>
          <a:p>
            <a:pPr lvl="1"/>
            <a:r>
              <a:rPr lang="en-US" dirty="0"/>
              <a:t>Domestic Partnerships (Form 1065)</a:t>
            </a:r>
          </a:p>
          <a:p>
            <a:pPr lvl="1"/>
            <a:r>
              <a:rPr lang="en-US" dirty="0"/>
              <a:t>S Corporations (Form 1120S)</a:t>
            </a:r>
          </a:p>
        </p:txBody>
      </p:sp>
      <p:sp>
        <p:nvSpPr>
          <p:cNvPr id="2" name="Title 1"/>
          <p:cNvSpPr>
            <a:spLocks noGrp="1"/>
          </p:cNvSpPr>
          <p:nvPr>
            <p:ph type="title"/>
          </p:nvPr>
        </p:nvSpPr>
        <p:spPr/>
        <p:txBody>
          <a:bodyPr/>
          <a:lstStyle/>
          <a:p>
            <a:r>
              <a:rPr lang="en-US"/>
              <a:t>Entering K-1s in TaxSlayer</a:t>
            </a:r>
            <a:endParaRPr lang="en-US" dirty="0"/>
          </a:p>
        </p:txBody>
      </p:sp>
      <p:sp>
        <p:nvSpPr>
          <p:cNvPr id="8" name="Rectangle 7"/>
          <p:cNvSpPr/>
          <p:nvPr/>
        </p:nvSpPr>
        <p:spPr>
          <a:xfrm>
            <a:off x="6686550" y="1702959"/>
            <a:ext cx="1543050" cy="346249"/>
          </a:xfrm>
          <a:prstGeom prst="rect">
            <a:avLst/>
          </a:prstGeom>
        </p:spPr>
        <p:style>
          <a:lnRef idx="1">
            <a:schemeClr val="accent1"/>
          </a:lnRef>
          <a:fillRef idx="3">
            <a:schemeClr val="accent1"/>
          </a:fillRef>
          <a:effectRef idx="2">
            <a:schemeClr val="accent1"/>
          </a:effectRef>
          <a:fontRef idx="minor">
            <a:schemeClr val="lt1"/>
          </a:fontRef>
        </p:style>
        <p:txBody>
          <a:bodyPr wrap="square" rtlCol="0" anchor="ctr">
            <a:spAutoFit/>
          </a:bodyPr>
          <a:lstStyle/>
          <a:p>
            <a:pPr algn="ctr"/>
            <a:r>
              <a:rPr lang="en-US" sz="1650" b="1" dirty="0"/>
              <a:t>Pub 4012 Tab D</a:t>
            </a:r>
          </a:p>
        </p:txBody>
      </p:sp>
      <p:sp>
        <p:nvSpPr>
          <p:cNvPr id="4" name="Date Placeholder 3">
            <a:extLst>
              <a:ext uri="{FF2B5EF4-FFF2-40B4-BE49-F238E27FC236}">
                <a16:creationId xmlns:a16="http://schemas.microsoft.com/office/drawing/2014/main" id="{7786C205-D2F8-41DB-BA02-68A37227C70C}"/>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10344401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7" name="Slide Number Placeholder 6"/>
          <p:cNvSpPr>
            <a:spLocks noGrp="1"/>
          </p:cNvSpPr>
          <p:nvPr>
            <p:ph type="sldNum" sz="quarter" idx="4"/>
          </p:nvPr>
        </p:nvSpPr>
        <p:spPr>
          <a:xfrm>
            <a:off x="457204" y="6265308"/>
            <a:ext cx="702365" cy="365125"/>
          </a:xfrm>
        </p:spPr>
        <p:txBody>
          <a:bodyPr/>
          <a:lstStyle/>
          <a:p>
            <a:fld id="{99C6EC48-CD1A-4EC0-A18D-BBBA82410F44}" type="slidenum">
              <a:rPr lang="en-US" altLang="en-US" smtClean="0"/>
              <a:pPr/>
              <a:t>13</a:t>
            </a:fld>
            <a:endParaRPr lang="en-US" altLang="en-US"/>
          </a:p>
        </p:txBody>
      </p:sp>
      <p:sp>
        <p:nvSpPr>
          <p:cNvPr id="12295" name="Content Placeholder 4"/>
          <p:cNvSpPr>
            <a:spLocks noGrp="1"/>
          </p:cNvSpPr>
          <p:nvPr>
            <p:ph sz="quarter" idx="12"/>
          </p:nvPr>
        </p:nvSpPr>
        <p:spPr/>
        <p:txBody>
          <a:bodyPr>
            <a:normAutofit/>
          </a:bodyPr>
          <a:lstStyle/>
          <a:p>
            <a:r>
              <a:rPr lang="en-US" altLang="en-US" dirty="0"/>
              <a:t>Most in-scope </a:t>
            </a:r>
            <a:r>
              <a:rPr lang="en-US" dirty="0"/>
              <a:t>Schedule </a:t>
            </a:r>
            <a:r>
              <a:rPr lang="en-US" altLang="en-US" dirty="0"/>
              <a:t>K-1s are </a:t>
            </a:r>
          </a:p>
          <a:p>
            <a:pPr lvl="1"/>
            <a:r>
              <a:rPr lang="en-US" altLang="en-US" dirty="0"/>
              <a:t>Passive entity and</a:t>
            </a:r>
          </a:p>
          <a:p>
            <a:pPr lvl="1"/>
            <a:r>
              <a:rPr lang="en-US" altLang="en-US" dirty="0"/>
              <a:t>All investment at risk</a:t>
            </a:r>
          </a:p>
          <a:p>
            <a:pPr marL="484187" indent="-428625"/>
            <a:r>
              <a:rPr lang="en-US" altLang="en-US" dirty="0"/>
              <a:t>Check appropriate boxes in TaxSlayer </a:t>
            </a:r>
          </a:p>
        </p:txBody>
      </p:sp>
      <p:sp>
        <p:nvSpPr>
          <p:cNvPr id="2" name="Title 1"/>
          <p:cNvSpPr>
            <a:spLocks noGrp="1"/>
          </p:cNvSpPr>
          <p:nvPr>
            <p:ph type="title"/>
          </p:nvPr>
        </p:nvSpPr>
        <p:spPr/>
        <p:txBody>
          <a:bodyPr>
            <a:normAutofit/>
          </a:bodyPr>
          <a:lstStyle/>
          <a:p>
            <a:r>
              <a:rPr lang="en-US" dirty="0"/>
              <a:t>Entering Schedule K-1s in TaxSlayer</a:t>
            </a:r>
          </a:p>
        </p:txBody>
      </p:sp>
      <p:sp>
        <p:nvSpPr>
          <p:cNvPr id="9" name="Rectangle 8"/>
          <p:cNvSpPr/>
          <p:nvPr/>
        </p:nvSpPr>
        <p:spPr>
          <a:xfrm>
            <a:off x="6686550" y="1702959"/>
            <a:ext cx="1543050" cy="346249"/>
          </a:xfrm>
          <a:prstGeom prst="rect">
            <a:avLst/>
          </a:prstGeom>
        </p:spPr>
        <p:style>
          <a:lnRef idx="1">
            <a:schemeClr val="accent1"/>
          </a:lnRef>
          <a:fillRef idx="3">
            <a:schemeClr val="accent1"/>
          </a:fillRef>
          <a:effectRef idx="2">
            <a:schemeClr val="accent1"/>
          </a:effectRef>
          <a:fontRef idx="minor">
            <a:schemeClr val="lt1"/>
          </a:fontRef>
        </p:style>
        <p:txBody>
          <a:bodyPr wrap="square" rtlCol="0" anchor="ctr">
            <a:spAutoFit/>
          </a:bodyPr>
          <a:lstStyle/>
          <a:p>
            <a:pPr algn="ctr"/>
            <a:r>
              <a:rPr lang="en-US" sz="1650" b="1" dirty="0"/>
              <a:t>Pub 4012 Tab D</a:t>
            </a:r>
          </a:p>
        </p:txBody>
      </p:sp>
      <p:sp>
        <p:nvSpPr>
          <p:cNvPr id="4" name="Date Placeholder 3">
            <a:extLst>
              <a:ext uri="{FF2B5EF4-FFF2-40B4-BE49-F238E27FC236}">
                <a16:creationId xmlns:a16="http://schemas.microsoft.com/office/drawing/2014/main" id="{4D3C59E3-9E20-4F72-99C2-C21DD322033B}"/>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9031822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a:xfrm>
            <a:off x="2607366" y="6265308"/>
            <a:ext cx="2895600" cy="365125"/>
          </a:xfrm>
        </p:spPr>
        <p:txBody>
          <a:bodyPr/>
          <a:lstStyle/>
          <a:p>
            <a:pPr>
              <a:defRPr/>
            </a:pPr>
            <a:r>
              <a:rPr lang="en-US"/>
              <a:t>NTTC Training ala NJ – TY2019</a:t>
            </a:r>
            <a:endParaRPr lang="en-US" dirty="0"/>
          </a:p>
        </p:txBody>
      </p:sp>
      <p:sp>
        <p:nvSpPr>
          <p:cNvPr id="7" name="Slide Number Placeholder 6"/>
          <p:cNvSpPr>
            <a:spLocks noGrp="1"/>
          </p:cNvSpPr>
          <p:nvPr>
            <p:ph type="sldNum" sz="quarter" idx="4"/>
          </p:nvPr>
        </p:nvSpPr>
        <p:spPr>
          <a:xfrm>
            <a:off x="457204" y="6265308"/>
            <a:ext cx="702365" cy="365125"/>
          </a:xfrm>
        </p:spPr>
        <p:txBody>
          <a:bodyPr/>
          <a:lstStyle/>
          <a:p>
            <a:pPr>
              <a:defRPr/>
            </a:pPr>
            <a:fld id="{99C6EC48-CD1A-4EC0-A18D-BBBA82410F44}" type="slidenum">
              <a:rPr lang="en-US" altLang="en-US" smtClean="0"/>
              <a:pPr>
                <a:defRPr/>
              </a:pPr>
              <a:t>14</a:t>
            </a:fld>
            <a:endParaRPr lang="en-US" altLang="en-US"/>
          </a:p>
        </p:txBody>
      </p:sp>
      <p:sp>
        <p:nvSpPr>
          <p:cNvPr id="14343" name="Rectangle 3"/>
          <p:cNvSpPr>
            <a:spLocks noGrp="1" noChangeArrowheads="1"/>
          </p:cNvSpPr>
          <p:nvPr>
            <p:ph sz="quarter" idx="12"/>
          </p:nvPr>
        </p:nvSpPr>
        <p:spPr/>
        <p:txBody>
          <a:bodyPr/>
          <a:lstStyle/>
          <a:p>
            <a:r>
              <a:rPr lang="en-US" altLang="en-US"/>
              <a:t>Verify in scope</a:t>
            </a:r>
          </a:p>
          <a:p>
            <a:r>
              <a:rPr lang="en-US" altLang="en-US"/>
              <a:t>Verify tax year</a:t>
            </a:r>
          </a:p>
          <a:p>
            <a:r>
              <a:rPr lang="en-US" altLang="en-US"/>
              <a:t>Verify entries</a:t>
            </a:r>
          </a:p>
        </p:txBody>
      </p:sp>
      <p:sp>
        <p:nvSpPr>
          <p:cNvPr id="13314" name="Rectangle 2"/>
          <p:cNvSpPr>
            <a:spLocks noGrp="1" noChangeArrowheads="1"/>
          </p:cNvSpPr>
          <p:nvPr>
            <p:ph type="title"/>
          </p:nvPr>
        </p:nvSpPr>
        <p:spPr/>
        <p:txBody>
          <a:bodyPr/>
          <a:lstStyle/>
          <a:p>
            <a:r>
              <a:rPr lang="en-US"/>
              <a:t>Quality Review</a:t>
            </a:r>
            <a:endParaRPr lang="en-US" dirty="0"/>
          </a:p>
        </p:txBody>
      </p:sp>
      <p:sp>
        <p:nvSpPr>
          <p:cNvPr id="3" name="Date Placeholder 2">
            <a:extLst>
              <a:ext uri="{FF2B5EF4-FFF2-40B4-BE49-F238E27FC236}">
                <a16:creationId xmlns:a16="http://schemas.microsoft.com/office/drawing/2014/main" id="{C2E043A7-68E9-43E3-8832-7EBE3E1299AD}"/>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38452134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Free question mark clip art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5972" y="1943101"/>
            <a:ext cx="3613128" cy="3613128"/>
          </a:xfrm>
          <a:prstGeom prst="rect">
            <a:avLst/>
          </a:prstGeom>
          <a:noFill/>
          <a:extLst>
            <a:ext uri="{909E8E84-426E-40DD-AFC4-6F175D3DCCD1}">
              <a14:hiddenFill xmlns:a14="http://schemas.microsoft.com/office/drawing/2010/main">
                <a:solidFill>
                  <a:srgbClr val="FFFFFF"/>
                </a:solidFill>
              </a14:hiddenFill>
            </a:ext>
          </a:extLst>
        </p:spPr>
      </p:pic>
      <p:sp>
        <p:nvSpPr>
          <p:cNvPr id="2" name="Footer Placeholder 1"/>
          <p:cNvSpPr>
            <a:spLocks noGrp="1"/>
          </p:cNvSpPr>
          <p:nvPr>
            <p:ph type="ftr" sz="quarter" idx="3"/>
          </p:nvPr>
        </p:nvSpPr>
        <p:spPr>
          <a:xfrm>
            <a:off x="2607366" y="6265308"/>
            <a:ext cx="2895600" cy="365125"/>
          </a:xfrm>
        </p:spPr>
        <p:txBody>
          <a:bodyPr/>
          <a:lstStyle/>
          <a:p>
            <a:pPr>
              <a:defRPr/>
            </a:pPr>
            <a:r>
              <a:rPr lang="en-US"/>
              <a:t>NTTC Training ala NJ – TY2019</a:t>
            </a:r>
            <a:endParaRPr lang="en-US" dirty="0"/>
          </a:p>
        </p:txBody>
      </p:sp>
      <p:sp>
        <p:nvSpPr>
          <p:cNvPr id="8" name="Slide Number Placeholder 7"/>
          <p:cNvSpPr>
            <a:spLocks noGrp="1"/>
          </p:cNvSpPr>
          <p:nvPr>
            <p:ph type="sldNum" sz="quarter" idx="4"/>
          </p:nvPr>
        </p:nvSpPr>
        <p:spPr>
          <a:xfrm>
            <a:off x="457204" y="6265308"/>
            <a:ext cx="702365" cy="365125"/>
          </a:xfrm>
        </p:spPr>
        <p:txBody>
          <a:bodyPr/>
          <a:lstStyle/>
          <a:p>
            <a:pPr>
              <a:defRPr/>
            </a:pPr>
            <a:fld id="{99C6EC48-CD1A-4EC0-A18D-BBBA82410F44}" type="slidenum">
              <a:rPr lang="en-US" altLang="en-US" smtClean="0"/>
              <a:pPr>
                <a:defRPr/>
              </a:pPr>
              <a:t>15</a:t>
            </a:fld>
            <a:endParaRPr lang="en-US" altLang="en-US"/>
          </a:p>
        </p:txBody>
      </p:sp>
      <p:sp>
        <p:nvSpPr>
          <p:cNvPr id="16391" name="Content Placeholder 2"/>
          <p:cNvSpPr>
            <a:spLocks noGrp="1"/>
          </p:cNvSpPr>
          <p:nvPr>
            <p:ph sz="quarter" idx="12"/>
          </p:nvPr>
        </p:nvSpPr>
        <p:spPr/>
        <p:txBody>
          <a:bodyPr/>
          <a:lstStyle/>
          <a:p>
            <a:pPr eaLnBrk="1" hangingPunct="1">
              <a:buFont typeface="Wingdings" pitchFamily="2" charset="2"/>
              <a:buNone/>
            </a:pPr>
            <a:endParaRPr lang="en-US" altLang="en-US" dirty="0"/>
          </a:p>
          <a:p>
            <a:pPr eaLnBrk="1" hangingPunct="1">
              <a:buFont typeface="Wingdings" pitchFamily="2" charset="2"/>
              <a:buNone/>
            </a:pPr>
            <a:endParaRPr lang="en-US" altLang="en-US" dirty="0"/>
          </a:p>
          <a:p>
            <a:pPr eaLnBrk="1" hangingPunct="1">
              <a:buFont typeface="Wingdings" pitchFamily="2" charset="2"/>
              <a:buNone/>
            </a:pPr>
            <a:endParaRPr lang="en-US" altLang="en-US" dirty="0"/>
          </a:p>
        </p:txBody>
      </p:sp>
      <p:sp>
        <p:nvSpPr>
          <p:cNvPr id="11266" name="Title 1"/>
          <p:cNvSpPr>
            <a:spLocks noGrp="1"/>
          </p:cNvSpPr>
          <p:nvPr>
            <p:ph type="title"/>
          </p:nvPr>
        </p:nvSpPr>
        <p:spPr/>
        <p:txBody>
          <a:bodyPr/>
          <a:lstStyle/>
          <a:p>
            <a:pPr>
              <a:defRPr/>
            </a:pPr>
            <a:r>
              <a:rPr lang="en-US" dirty="0"/>
              <a:t>Schedule K-1</a:t>
            </a:r>
          </a:p>
        </p:txBody>
      </p:sp>
      <p:sp>
        <p:nvSpPr>
          <p:cNvPr id="9" name="TextBox 8"/>
          <p:cNvSpPr txBox="1"/>
          <p:nvPr/>
        </p:nvSpPr>
        <p:spPr>
          <a:xfrm>
            <a:off x="3543300" y="2571750"/>
            <a:ext cx="2021964" cy="577081"/>
          </a:xfrm>
          <a:prstGeom prst="rect">
            <a:avLst/>
          </a:prstGeom>
          <a:noFill/>
        </p:spPr>
        <p:txBody>
          <a:bodyPr wrap="none" rtlCol="0">
            <a:spAutoFit/>
          </a:bodyPr>
          <a:lstStyle/>
          <a:p>
            <a:r>
              <a:rPr lang="en-US" sz="3150" dirty="0"/>
              <a:t>Questions?</a:t>
            </a:r>
          </a:p>
        </p:txBody>
      </p:sp>
      <p:sp>
        <p:nvSpPr>
          <p:cNvPr id="10" name="TextBox 9"/>
          <p:cNvSpPr txBox="1"/>
          <p:nvPr/>
        </p:nvSpPr>
        <p:spPr>
          <a:xfrm>
            <a:off x="4774269" y="3771900"/>
            <a:ext cx="2357825" cy="577081"/>
          </a:xfrm>
          <a:prstGeom prst="rect">
            <a:avLst/>
          </a:prstGeom>
          <a:noFill/>
        </p:spPr>
        <p:txBody>
          <a:bodyPr wrap="none" rtlCol="0">
            <a:spAutoFit/>
          </a:bodyPr>
          <a:lstStyle/>
          <a:p>
            <a:r>
              <a:rPr lang="en-US" sz="3150" dirty="0"/>
              <a:t>Comments ...</a:t>
            </a:r>
          </a:p>
        </p:txBody>
      </p:sp>
      <p:sp>
        <p:nvSpPr>
          <p:cNvPr id="3" name="Date Placeholder 2">
            <a:extLst>
              <a:ext uri="{FF2B5EF4-FFF2-40B4-BE49-F238E27FC236}">
                <a16:creationId xmlns:a16="http://schemas.microsoft.com/office/drawing/2014/main" id="{EC43F9A8-76F7-4E65-995F-A16113204B71}"/>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42311619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a:xfrm>
            <a:off x="2607366" y="6265308"/>
            <a:ext cx="2895600" cy="365125"/>
          </a:xfrm>
        </p:spPr>
        <p:txBody>
          <a:bodyPr/>
          <a:lstStyle/>
          <a:p>
            <a:pPr>
              <a:defRPr/>
            </a:pPr>
            <a:r>
              <a:rPr lang="en-US"/>
              <a:t>NTTC Training ala NJ – TY2019</a:t>
            </a:r>
            <a:endParaRPr lang="en-US" dirty="0"/>
          </a:p>
        </p:txBody>
      </p:sp>
      <p:sp>
        <p:nvSpPr>
          <p:cNvPr id="3" name="Slide Number Placeholder 2"/>
          <p:cNvSpPr>
            <a:spLocks noGrp="1"/>
          </p:cNvSpPr>
          <p:nvPr>
            <p:ph type="sldNum" sz="quarter" idx="4"/>
          </p:nvPr>
        </p:nvSpPr>
        <p:spPr>
          <a:xfrm>
            <a:off x="457204" y="6265308"/>
            <a:ext cx="702365" cy="365125"/>
          </a:xfrm>
        </p:spPr>
        <p:txBody>
          <a:bodyPr/>
          <a:lstStyle/>
          <a:p>
            <a:pPr>
              <a:defRPr/>
            </a:pPr>
            <a:fld id="{99C6EC48-CD1A-4EC0-A18D-BBBA82410F44}" type="slidenum">
              <a:rPr lang="en-US" altLang="en-US" smtClean="0"/>
              <a:pPr>
                <a:defRPr/>
              </a:pPr>
              <a:t>2</a:t>
            </a:fld>
            <a:endParaRPr lang="en-US" altLang="en-US"/>
          </a:p>
        </p:txBody>
      </p:sp>
      <p:sp>
        <p:nvSpPr>
          <p:cNvPr id="4" name="Content Placeholder 3"/>
          <p:cNvSpPr>
            <a:spLocks noGrp="1"/>
          </p:cNvSpPr>
          <p:nvPr>
            <p:ph sz="quarter" idx="12"/>
          </p:nvPr>
        </p:nvSpPr>
        <p:spPr/>
        <p:txBody>
          <a:bodyPr/>
          <a:lstStyle/>
          <a:p>
            <a:r>
              <a:rPr lang="en-US" dirty="0"/>
              <a:t>Schedule K-1</a:t>
            </a:r>
          </a:p>
          <a:p>
            <a:pPr lvl="1"/>
            <a:r>
              <a:rPr lang="en-US" dirty="0"/>
              <a:t>Form K-</a:t>
            </a:r>
            <a:r>
              <a:rPr lang="en-US"/>
              <a:t>1 types</a:t>
            </a:r>
          </a:p>
          <a:p>
            <a:pPr lvl="1"/>
            <a:r>
              <a:rPr lang="en-US" dirty="0"/>
              <a:t>Scope limitations</a:t>
            </a:r>
          </a:p>
          <a:p>
            <a:pPr lvl="1"/>
            <a:r>
              <a:rPr lang="en-US" dirty="0"/>
              <a:t>TaxSlayer entry</a:t>
            </a:r>
          </a:p>
        </p:txBody>
      </p:sp>
      <p:sp>
        <p:nvSpPr>
          <p:cNvPr id="5" name="Title 4"/>
          <p:cNvSpPr>
            <a:spLocks noGrp="1"/>
          </p:cNvSpPr>
          <p:nvPr>
            <p:ph type="title"/>
          </p:nvPr>
        </p:nvSpPr>
        <p:spPr/>
        <p:txBody>
          <a:bodyPr/>
          <a:lstStyle/>
          <a:p>
            <a:r>
              <a:rPr lang="en-US" dirty="0"/>
              <a:t>Lesson Topics</a:t>
            </a:r>
          </a:p>
        </p:txBody>
      </p:sp>
      <p:sp>
        <p:nvSpPr>
          <p:cNvPr id="6" name="Date Placeholder 5">
            <a:extLst>
              <a:ext uri="{FF2B5EF4-FFF2-40B4-BE49-F238E27FC236}">
                <a16:creationId xmlns:a16="http://schemas.microsoft.com/office/drawing/2014/main" id="{11238B51-6E2B-45C4-AB4F-909498FB20C3}"/>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36639258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a:xfrm>
            <a:off x="2607366" y="6265308"/>
            <a:ext cx="2895600" cy="365125"/>
          </a:xfrm>
        </p:spPr>
        <p:txBody>
          <a:bodyPr/>
          <a:lstStyle/>
          <a:p>
            <a:pPr>
              <a:defRPr/>
            </a:pPr>
            <a:r>
              <a:rPr lang="en-US"/>
              <a:t>NTTC Training ala NJ – TY2019</a:t>
            </a:r>
            <a:endParaRPr lang="en-US" dirty="0"/>
          </a:p>
        </p:txBody>
      </p:sp>
      <p:sp>
        <p:nvSpPr>
          <p:cNvPr id="3" name="Slide Number Placeholder 2"/>
          <p:cNvSpPr>
            <a:spLocks noGrp="1"/>
          </p:cNvSpPr>
          <p:nvPr>
            <p:ph type="sldNum" sz="quarter" idx="4"/>
          </p:nvPr>
        </p:nvSpPr>
        <p:spPr>
          <a:xfrm>
            <a:off x="457204" y="6265308"/>
            <a:ext cx="702365" cy="365125"/>
          </a:xfrm>
        </p:spPr>
        <p:txBody>
          <a:bodyPr/>
          <a:lstStyle/>
          <a:p>
            <a:pPr>
              <a:defRPr/>
            </a:pPr>
            <a:fld id="{99C6EC48-CD1A-4EC0-A18D-BBBA82410F44}" type="slidenum">
              <a:rPr lang="en-US" altLang="en-US" smtClean="0"/>
              <a:pPr>
                <a:defRPr/>
              </a:pPr>
              <a:t>3</a:t>
            </a:fld>
            <a:endParaRPr lang="en-US" altLang="en-US"/>
          </a:p>
        </p:txBody>
      </p:sp>
      <p:sp>
        <p:nvSpPr>
          <p:cNvPr id="4" name="Content Placeholder 3"/>
          <p:cNvSpPr>
            <a:spLocks noGrp="1"/>
          </p:cNvSpPr>
          <p:nvPr>
            <p:ph sz="quarter" idx="12"/>
          </p:nvPr>
        </p:nvSpPr>
        <p:spPr/>
        <p:txBody>
          <a:bodyPr>
            <a:normAutofit/>
          </a:bodyPr>
          <a:lstStyle/>
          <a:p>
            <a:r>
              <a:rPr lang="en-US" dirty="0"/>
              <a:t>Schedule K-1 reports taxpayer’s share of </a:t>
            </a:r>
          </a:p>
          <a:p>
            <a:pPr lvl="1"/>
            <a:r>
              <a:rPr lang="en-US" dirty="0"/>
              <a:t>Income</a:t>
            </a:r>
          </a:p>
          <a:p>
            <a:pPr lvl="1"/>
            <a:r>
              <a:rPr lang="en-US" dirty="0"/>
              <a:t>Other distributions</a:t>
            </a:r>
          </a:p>
          <a:p>
            <a:pPr lvl="1"/>
            <a:r>
              <a:rPr lang="en-US" dirty="0"/>
              <a:t>Deductions</a:t>
            </a:r>
          </a:p>
          <a:p>
            <a:pPr lvl="1"/>
            <a:r>
              <a:rPr lang="en-US" dirty="0"/>
              <a:t>Credits</a:t>
            </a:r>
          </a:p>
        </p:txBody>
      </p:sp>
      <p:sp>
        <p:nvSpPr>
          <p:cNvPr id="5" name="Title 4"/>
          <p:cNvSpPr>
            <a:spLocks noGrp="1"/>
          </p:cNvSpPr>
          <p:nvPr>
            <p:ph type="title"/>
          </p:nvPr>
        </p:nvSpPr>
        <p:spPr/>
        <p:txBody>
          <a:bodyPr/>
          <a:lstStyle/>
          <a:p>
            <a:r>
              <a:rPr lang="en-US" dirty="0"/>
              <a:t>Schedule K-1</a:t>
            </a:r>
          </a:p>
        </p:txBody>
      </p:sp>
      <p:sp>
        <p:nvSpPr>
          <p:cNvPr id="6" name="Date Placeholder 5">
            <a:extLst>
              <a:ext uri="{FF2B5EF4-FFF2-40B4-BE49-F238E27FC236}">
                <a16:creationId xmlns:a16="http://schemas.microsoft.com/office/drawing/2014/main" id="{9D8F0033-7A52-446F-B329-2301313DA0C5}"/>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42293438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3" name="Slide Number Placeholder 2"/>
          <p:cNvSpPr>
            <a:spLocks noGrp="1"/>
          </p:cNvSpPr>
          <p:nvPr>
            <p:ph type="sldNum" sz="quarter" idx="4"/>
          </p:nvPr>
        </p:nvSpPr>
        <p:spPr>
          <a:xfrm>
            <a:off x="457204" y="6265308"/>
            <a:ext cx="702365" cy="365125"/>
          </a:xfrm>
        </p:spPr>
        <p:txBody>
          <a:bodyPr/>
          <a:lstStyle/>
          <a:p>
            <a:fld id="{99C6EC48-CD1A-4EC0-A18D-BBBA82410F44}" type="slidenum">
              <a:rPr lang="en-US" altLang="en-US" smtClean="0"/>
              <a:pPr/>
              <a:t>4</a:t>
            </a:fld>
            <a:endParaRPr lang="en-US" altLang="en-US"/>
          </a:p>
        </p:txBody>
      </p:sp>
      <p:sp>
        <p:nvSpPr>
          <p:cNvPr id="4" name="Content Placeholder 3"/>
          <p:cNvSpPr>
            <a:spLocks noGrp="1"/>
          </p:cNvSpPr>
          <p:nvPr>
            <p:ph sz="quarter" idx="12"/>
          </p:nvPr>
        </p:nvSpPr>
        <p:spPr/>
        <p:txBody>
          <a:bodyPr>
            <a:normAutofit/>
          </a:bodyPr>
          <a:lstStyle/>
          <a:p>
            <a:r>
              <a:rPr lang="en-US"/>
              <a:t>Four different Schedule K-1 forms</a:t>
            </a:r>
          </a:p>
          <a:p>
            <a:pPr lvl="1"/>
            <a:r>
              <a:rPr lang="en-US"/>
              <a:t>Form 1041 Estates and Trusts </a:t>
            </a:r>
          </a:p>
          <a:p>
            <a:pPr lvl="1"/>
            <a:r>
              <a:rPr lang="en-US"/>
              <a:t>Form 1065 Domestic partnerships </a:t>
            </a:r>
          </a:p>
          <a:p>
            <a:pPr lvl="1"/>
            <a:r>
              <a:rPr lang="en-US"/>
              <a:t>Form 1120S S Corporations </a:t>
            </a:r>
          </a:p>
          <a:p>
            <a:pPr lvl="1"/>
            <a:r>
              <a:rPr lang="en-US"/>
              <a:t>Form 8865 Foreign partnerships out of scope </a:t>
            </a:r>
            <a:endParaRPr lang="en-US" dirty="0"/>
          </a:p>
        </p:txBody>
      </p:sp>
      <p:sp>
        <p:nvSpPr>
          <p:cNvPr id="5" name="Title 4"/>
          <p:cNvSpPr>
            <a:spLocks noGrp="1"/>
          </p:cNvSpPr>
          <p:nvPr>
            <p:ph type="title"/>
          </p:nvPr>
        </p:nvSpPr>
        <p:spPr/>
        <p:txBody>
          <a:bodyPr/>
          <a:lstStyle/>
          <a:p>
            <a:r>
              <a:rPr lang="en-US"/>
              <a:t>Schedule K-1</a:t>
            </a:r>
            <a:endParaRPr lang="en-US" dirty="0"/>
          </a:p>
        </p:txBody>
      </p:sp>
      <p:sp>
        <p:nvSpPr>
          <p:cNvPr id="8" name="Rectangle 7"/>
          <p:cNvSpPr/>
          <p:nvPr/>
        </p:nvSpPr>
        <p:spPr>
          <a:xfrm>
            <a:off x="6686550" y="1702959"/>
            <a:ext cx="1543050" cy="346249"/>
          </a:xfrm>
          <a:prstGeom prst="rect">
            <a:avLst/>
          </a:prstGeom>
        </p:spPr>
        <p:style>
          <a:lnRef idx="1">
            <a:schemeClr val="accent1"/>
          </a:lnRef>
          <a:fillRef idx="3">
            <a:schemeClr val="accent1"/>
          </a:fillRef>
          <a:effectRef idx="2">
            <a:schemeClr val="accent1"/>
          </a:effectRef>
          <a:fontRef idx="minor">
            <a:schemeClr val="lt1"/>
          </a:fontRef>
        </p:style>
        <p:txBody>
          <a:bodyPr wrap="square" rtlCol="0" anchor="ctr">
            <a:spAutoFit/>
          </a:bodyPr>
          <a:lstStyle/>
          <a:p>
            <a:pPr algn="ctr"/>
            <a:r>
              <a:rPr lang="en-US" sz="1650" b="1" dirty="0"/>
              <a:t>Pub 4012 Tab D</a:t>
            </a:r>
          </a:p>
        </p:txBody>
      </p:sp>
      <p:sp>
        <p:nvSpPr>
          <p:cNvPr id="6" name="Date Placeholder 5">
            <a:extLst>
              <a:ext uri="{FF2B5EF4-FFF2-40B4-BE49-F238E27FC236}">
                <a16:creationId xmlns:a16="http://schemas.microsoft.com/office/drawing/2014/main" id="{0971763B-821C-4947-8303-CA69C425D763}"/>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21602658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10" name="Slide Number Placeholder 9"/>
          <p:cNvSpPr>
            <a:spLocks noGrp="1"/>
          </p:cNvSpPr>
          <p:nvPr>
            <p:ph type="sldNum" sz="quarter" idx="4"/>
          </p:nvPr>
        </p:nvSpPr>
        <p:spPr>
          <a:xfrm>
            <a:off x="457204" y="6265308"/>
            <a:ext cx="702365" cy="365125"/>
          </a:xfrm>
        </p:spPr>
        <p:txBody>
          <a:bodyPr/>
          <a:lstStyle/>
          <a:p>
            <a:fld id="{ADFB223C-D9C5-418D-8498-BFF5B3FF4EA9}" type="slidenum">
              <a:rPr lang="en-US" altLang="en-US" smtClean="0"/>
              <a:pPr/>
              <a:t>5</a:t>
            </a:fld>
            <a:endParaRPr lang="en-US" altLang="en-US" dirty="0"/>
          </a:p>
        </p:txBody>
      </p:sp>
      <p:sp>
        <p:nvSpPr>
          <p:cNvPr id="5127" name="Content Placeholder 2"/>
          <p:cNvSpPr>
            <a:spLocks noGrp="1"/>
          </p:cNvSpPr>
          <p:nvPr>
            <p:ph sz="quarter" idx="12"/>
          </p:nvPr>
        </p:nvSpPr>
        <p:spPr/>
        <p:txBody>
          <a:bodyPr/>
          <a:lstStyle/>
          <a:p>
            <a:r>
              <a:rPr lang="en-US" altLang="en-US" dirty="0"/>
              <a:t>Look for Schedule K-1 entry in Intake Booklet</a:t>
            </a:r>
          </a:p>
          <a:p>
            <a:endParaRPr lang="en-US" altLang="en-US" dirty="0"/>
          </a:p>
          <a:p>
            <a:endParaRPr lang="en-US" altLang="en-US" sz="600" dirty="0"/>
          </a:p>
          <a:p>
            <a:r>
              <a:rPr lang="en-US" altLang="en-US" dirty="0"/>
              <a:t>Verify in scope before beginning return </a:t>
            </a:r>
          </a:p>
        </p:txBody>
      </p:sp>
      <p:sp>
        <p:nvSpPr>
          <p:cNvPr id="2" name="Title 1"/>
          <p:cNvSpPr>
            <a:spLocks noGrp="1"/>
          </p:cNvSpPr>
          <p:nvPr>
            <p:ph type="title"/>
          </p:nvPr>
        </p:nvSpPr>
        <p:spPr/>
        <p:txBody>
          <a:bodyPr/>
          <a:lstStyle/>
          <a:p>
            <a:r>
              <a:rPr lang="en-US"/>
              <a:t>Intake and Interview</a:t>
            </a:r>
            <a:endParaRPr lang="en-US" dirty="0"/>
          </a:p>
        </p:txBody>
      </p:sp>
      <p:pic>
        <p:nvPicPr>
          <p:cNvPr id="18" name="Picture 17"/>
          <p:cNvPicPr>
            <a:picLocks noChangeAspect="1"/>
          </p:cNvPicPr>
          <p:nvPr/>
        </p:nvPicPr>
        <p:blipFill>
          <a:blip r:embed="rId3"/>
          <a:stretch>
            <a:fillRect/>
          </a:stretch>
        </p:blipFill>
        <p:spPr>
          <a:xfrm>
            <a:off x="571500" y="2800351"/>
            <a:ext cx="5986463" cy="564356"/>
          </a:xfrm>
          <a:prstGeom prst="rect">
            <a:avLst/>
          </a:prstGeom>
        </p:spPr>
      </p:pic>
      <p:pic>
        <p:nvPicPr>
          <p:cNvPr id="19" name="Picture 18"/>
          <p:cNvPicPr>
            <a:picLocks noChangeAspect="1"/>
          </p:cNvPicPr>
          <p:nvPr/>
        </p:nvPicPr>
        <p:blipFill rotWithShape="1">
          <a:blip r:embed="rId4"/>
          <a:srcRect r="7587" b="7587"/>
          <a:stretch/>
        </p:blipFill>
        <p:spPr>
          <a:xfrm>
            <a:off x="560614" y="3360965"/>
            <a:ext cx="8278586" cy="198053"/>
          </a:xfrm>
          <a:prstGeom prst="rect">
            <a:avLst/>
          </a:prstGeom>
        </p:spPr>
      </p:pic>
      <p:sp>
        <p:nvSpPr>
          <p:cNvPr id="3" name="Rounded Rectangle 2"/>
          <p:cNvSpPr/>
          <p:nvPr/>
        </p:nvSpPr>
        <p:spPr>
          <a:xfrm>
            <a:off x="5886450" y="3339194"/>
            <a:ext cx="617220" cy="205740"/>
          </a:xfrm>
          <a:prstGeom prst="roundRect">
            <a:avLst/>
          </a:prstGeom>
          <a:noFill/>
          <a:ln w="38100"/>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1350"/>
          </a:p>
        </p:txBody>
      </p:sp>
      <p:sp>
        <p:nvSpPr>
          <p:cNvPr id="5" name="Date Placeholder 4">
            <a:extLst>
              <a:ext uri="{FF2B5EF4-FFF2-40B4-BE49-F238E27FC236}">
                <a16:creationId xmlns:a16="http://schemas.microsoft.com/office/drawing/2014/main" id="{E854F5C4-D4BB-4BE7-8078-2B6D28A72C1B}"/>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4258732040"/>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a:xfrm>
            <a:off x="2607366" y="6265308"/>
            <a:ext cx="2895600" cy="365125"/>
          </a:xfrm>
        </p:spPr>
        <p:txBody>
          <a:bodyPr/>
          <a:lstStyle/>
          <a:p>
            <a:pPr>
              <a:defRPr/>
            </a:pPr>
            <a:r>
              <a:rPr lang="en-US"/>
              <a:t>NTTC Training ala NJ – TY2019</a:t>
            </a:r>
            <a:endParaRPr lang="en-US" dirty="0"/>
          </a:p>
        </p:txBody>
      </p:sp>
      <p:sp>
        <p:nvSpPr>
          <p:cNvPr id="6" name="Slide Number Placeholder 5"/>
          <p:cNvSpPr>
            <a:spLocks noGrp="1"/>
          </p:cNvSpPr>
          <p:nvPr>
            <p:ph type="sldNum" sz="quarter" idx="4"/>
          </p:nvPr>
        </p:nvSpPr>
        <p:spPr>
          <a:xfrm>
            <a:off x="457204" y="6265308"/>
            <a:ext cx="702365" cy="365125"/>
          </a:xfrm>
        </p:spPr>
        <p:txBody>
          <a:bodyPr/>
          <a:lstStyle/>
          <a:p>
            <a:pPr>
              <a:defRPr/>
            </a:pPr>
            <a:fld id="{99C6EC48-CD1A-4EC0-A18D-BBBA82410F44}" type="slidenum">
              <a:rPr lang="en-US" altLang="en-US" smtClean="0"/>
              <a:pPr>
                <a:defRPr/>
              </a:pPr>
              <a:t>6</a:t>
            </a:fld>
            <a:endParaRPr lang="en-US" altLang="en-US"/>
          </a:p>
        </p:txBody>
      </p:sp>
      <p:sp>
        <p:nvSpPr>
          <p:cNvPr id="13315" name="Content Placeholder 2"/>
          <p:cNvSpPr>
            <a:spLocks noGrp="1"/>
          </p:cNvSpPr>
          <p:nvPr>
            <p:ph sz="quarter" idx="12"/>
          </p:nvPr>
        </p:nvSpPr>
        <p:spPr/>
        <p:txBody>
          <a:bodyPr vert="horz" lIns="68580" tIns="34290" rIns="68580" bIns="34290" rtlCol="0" anchor="t">
            <a:normAutofit/>
          </a:bodyPr>
          <a:lstStyle/>
          <a:p>
            <a:pPr marL="255746" indent="-255746"/>
            <a:r>
              <a:rPr lang="en-US" altLang="en-US" dirty="0"/>
              <a:t>In-scope </a:t>
            </a:r>
            <a:r>
              <a:rPr lang="en-US" dirty="0"/>
              <a:t>Schedule </a:t>
            </a:r>
            <a:r>
              <a:rPr lang="en-US" altLang="en-US" dirty="0"/>
              <a:t>K-1s contain</a:t>
            </a:r>
            <a:r>
              <a:rPr lang="en-US" altLang="en-US" b="1" dirty="0"/>
              <a:t> </a:t>
            </a:r>
            <a:r>
              <a:rPr lang="en-US" altLang="en-US" b="1" dirty="0">
                <a:cs typeface="Calibri"/>
              </a:rPr>
              <a:t>only</a:t>
            </a:r>
            <a:endParaRPr lang="en-US" b="1" dirty="0"/>
          </a:p>
          <a:p>
            <a:pPr lvl="1"/>
            <a:r>
              <a:rPr lang="en-US" altLang="en-US" dirty="0"/>
              <a:t>Interest income (taxable and tax-exempt) </a:t>
            </a:r>
          </a:p>
          <a:p>
            <a:pPr lvl="1"/>
            <a:r>
              <a:rPr lang="en-US" altLang="en-US" dirty="0"/>
              <a:t>Dividends (ordinary, qualified, and 199A)</a:t>
            </a:r>
          </a:p>
          <a:p>
            <a:pPr lvl="1"/>
            <a:r>
              <a:rPr lang="en-US" altLang="en-US" dirty="0"/>
              <a:t>Capital gains or losses (long or short)</a:t>
            </a:r>
          </a:p>
          <a:p>
            <a:pPr lvl="1"/>
            <a:r>
              <a:rPr lang="en-US" altLang="en-US" dirty="0"/>
              <a:t>Royalty income</a:t>
            </a:r>
          </a:p>
          <a:p>
            <a:pPr lvl="1"/>
            <a:r>
              <a:rPr lang="en-US" altLang="en-US" dirty="0"/>
              <a:t>Foreign tax paid for passive activities</a:t>
            </a:r>
          </a:p>
          <a:p>
            <a:r>
              <a:rPr lang="en-US" altLang="en-US" dirty="0"/>
              <a:t>All other </a:t>
            </a:r>
            <a:r>
              <a:rPr lang="en-US" dirty="0"/>
              <a:t>Schedule </a:t>
            </a:r>
            <a:r>
              <a:rPr lang="en-US" altLang="en-US" dirty="0"/>
              <a:t>K-1 entries </a:t>
            </a:r>
            <a:r>
              <a:rPr lang="en-US" altLang="en-US" b="1" dirty="0"/>
              <a:t>out-of-scope</a:t>
            </a:r>
          </a:p>
          <a:p>
            <a:pPr lvl="1"/>
            <a:endParaRPr lang="en-US" altLang="en-US" dirty="0"/>
          </a:p>
        </p:txBody>
      </p:sp>
      <p:sp>
        <p:nvSpPr>
          <p:cNvPr id="4098" name="Title 1"/>
          <p:cNvSpPr>
            <a:spLocks noGrp="1"/>
          </p:cNvSpPr>
          <p:nvPr>
            <p:ph type="title"/>
          </p:nvPr>
        </p:nvSpPr>
        <p:spPr/>
        <p:txBody>
          <a:bodyPr/>
          <a:lstStyle/>
          <a:p>
            <a:r>
              <a:rPr lang="en-US"/>
              <a:t>Schedule K-1</a:t>
            </a:r>
            <a:endParaRPr lang="en-US" dirty="0"/>
          </a:p>
        </p:txBody>
      </p:sp>
      <p:sp>
        <p:nvSpPr>
          <p:cNvPr id="8" name="Rectangle 7"/>
          <p:cNvSpPr/>
          <p:nvPr/>
        </p:nvSpPr>
        <p:spPr>
          <a:xfrm>
            <a:off x="6686550" y="1702959"/>
            <a:ext cx="1543050" cy="346249"/>
          </a:xfrm>
          <a:prstGeom prst="rect">
            <a:avLst/>
          </a:prstGeom>
        </p:spPr>
        <p:style>
          <a:lnRef idx="1">
            <a:schemeClr val="accent1"/>
          </a:lnRef>
          <a:fillRef idx="3">
            <a:schemeClr val="accent1"/>
          </a:fillRef>
          <a:effectRef idx="2">
            <a:schemeClr val="accent1"/>
          </a:effectRef>
          <a:fontRef idx="minor">
            <a:schemeClr val="lt1"/>
          </a:fontRef>
        </p:style>
        <p:txBody>
          <a:bodyPr wrap="square" rtlCol="0" anchor="ctr">
            <a:spAutoFit/>
          </a:bodyPr>
          <a:lstStyle/>
          <a:p>
            <a:pPr algn="ctr"/>
            <a:r>
              <a:rPr lang="en-US" sz="1650" b="1" dirty="0"/>
              <a:t>Scope Manual</a:t>
            </a:r>
          </a:p>
        </p:txBody>
      </p:sp>
      <p:sp>
        <p:nvSpPr>
          <p:cNvPr id="3" name="Date Placeholder 2">
            <a:extLst>
              <a:ext uri="{FF2B5EF4-FFF2-40B4-BE49-F238E27FC236}">
                <a16:creationId xmlns:a16="http://schemas.microsoft.com/office/drawing/2014/main" id="{0DE5582E-BC1F-47E4-B40A-2FB0E3F97E8C}"/>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28650980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3476488" y="6265304"/>
            <a:ext cx="3860800" cy="365125"/>
          </a:xfrm>
          <a:prstGeom prst="rect">
            <a:avLst/>
          </a:prstGeom>
        </p:spPr>
        <p:txBody>
          <a:bodyPr vert="horz" lIns="91440" tIns="45720" rIns="91440" bIns="45720" rtlCol="0" anchor="ctr"/>
          <a:lstStyle>
            <a:defPPr>
              <a:defRPr lang="en-US"/>
            </a:defPPr>
            <a:lvl1pPr marL="0" algn="ctr" defTabSz="457200" rtl="0" eaLnBrk="1" latinLnBrk="0" hangingPunct="1">
              <a:defRPr sz="16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t>NTTC Training ala NJ – TY2019</a:t>
            </a:r>
            <a:endParaRPr lang="en-US" dirty="0"/>
          </a:p>
        </p:txBody>
      </p:sp>
      <p:sp>
        <p:nvSpPr>
          <p:cNvPr id="11" name="Slide Number Placeholder 10"/>
          <p:cNvSpPr>
            <a:spLocks noGrp="1"/>
          </p:cNvSpPr>
          <p:nvPr>
            <p:ph type="sldNum" sz="quarter" idx="11"/>
          </p:nvPr>
        </p:nvSpPr>
        <p:spPr>
          <a:xfrm>
            <a:off x="609602" y="6265304"/>
            <a:ext cx="936487" cy="365125"/>
          </a:xfrm>
          <a:prstGeom prst="rect">
            <a:avLst/>
          </a:prstGeom>
        </p:spPr>
        <p:txBody>
          <a:bodyPr vert="horz" lIns="91440" tIns="45720" rIns="91440" bIns="45720" rtlCol="0" anchor="ctr"/>
          <a:lstStyle>
            <a:defPPr>
              <a:defRPr lang="en-US"/>
            </a:defPPr>
            <a:lvl1pPr marL="0" algn="r" defTabSz="457200" rtl="0" eaLnBrk="1" latinLnBrk="0" hangingPunct="1">
              <a:defRPr sz="16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fld id="{CD21DEBC-AB21-4A1C-A225-6861FCE5B74B}" type="slidenum">
              <a:rPr lang="en-US" altLang="en-US" smtClean="0"/>
              <a:pPr>
                <a:defRPr/>
              </a:pPr>
              <a:t>7</a:t>
            </a:fld>
            <a:endParaRPr lang="en-US" altLang="en-US"/>
          </a:p>
        </p:txBody>
      </p:sp>
      <p:sp>
        <p:nvSpPr>
          <p:cNvPr id="7" name="Title 6"/>
          <p:cNvSpPr>
            <a:spLocks noGrp="1"/>
          </p:cNvSpPr>
          <p:nvPr>
            <p:ph type="title"/>
          </p:nvPr>
        </p:nvSpPr>
        <p:spPr/>
        <p:txBody>
          <a:bodyPr/>
          <a:lstStyle/>
          <a:p>
            <a:r>
              <a:rPr lang="en-US" dirty="0"/>
              <a:t>Schedule K-1</a:t>
            </a:r>
          </a:p>
        </p:txBody>
      </p:sp>
      <p:sp>
        <p:nvSpPr>
          <p:cNvPr id="10" name="Content Placeholder 9"/>
          <p:cNvSpPr>
            <a:spLocks noGrp="1"/>
          </p:cNvSpPr>
          <p:nvPr>
            <p:ph sz="quarter" idx="13"/>
          </p:nvPr>
        </p:nvSpPr>
        <p:spPr/>
        <p:txBody>
          <a:bodyPr>
            <a:normAutofit/>
          </a:bodyPr>
          <a:lstStyle/>
          <a:p>
            <a:r>
              <a:rPr lang="en-US" altLang="en-US" b="1" dirty="0"/>
              <a:t>Verify year:</a:t>
            </a:r>
            <a:r>
              <a:rPr lang="en-US" altLang="en-US" dirty="0"/>
              <a:t> May be 2018 form when entity on fiscal (not calendar) year</a:t>
            </a:r>
          </a:p>
          <a:p>
            <a:endParaRPr lang="en-US" dirty="0"/>
          </a:p>
        </p:txBody>
      </p:sp>
      <p:pic>
        <p:nvPicPr>
          <p:cNvPr id="5" name="Picture 4"/>
          <p:cNvPicPr>
            <a:picLocks noChangeAspect="1"/>
          </p:cNvPicPr>
          <p:nvPr/>
        </p:nvPicPr>
        <p:blipFill>
          <a:blip r:embed="rId3"/>
          <a:stretch>
            <a:fillRect/>
          </a:stretch>
        </p:blipFill>
        <p:spPr>
          <a:xfrm>
            <a:off x="4626073" y="2018679"/>
            <a:ext cx="4403627" cy="1637357"/>
          </a:xfrm>
          <a:prstGeom prst="rect">
            <a:avLst/>
          </a:prstGeom>
        </p:spPr>
      </p:pic>
      <p:pic>
        <p:nvPicPr>
          <p:cNvPr id="6" name="Picture 5"/>
          <p:cNvPicPr>
            <a:picLocks noChangeAspect="1"/>
          </p:cNvPicPr>
          <p:nvPr/>
        </p:nvPicPr>
        <p:blipFill>
          <a:blip r:embed="rId4"/>
          <a:stretch>
            <a:fillRect/>
          </a:stretch>
        </p:blipFill>
        <p:spPr>
          <a:xfrm>
            <a:off x="57151" y="2018679"/>
            <a:ext cx="4315904" cy="1637357"/>
          </a:xfrm>
          <a:prstGeom prst="rect">
            <a:avLst/>
          </a:prstGeom>
        </p:spPr>
      </p:pic>
      <p:sp>
        <p:nvSpPr>
          <p:cNvPr id="14" name="Oval 13"/>
          <p:cNvSpPr/>
          <p:nvPr/>
        </p:nvSpPr>
        <p:spPr>
          <a:xfrm>
            <a:off x="1600200" y="2000250"/>
            <a:ext cx="1186402" cy="685800"/>
          </a:xfrm>
          <a:prstGeom prst="ellipse">
            <a:avLst/>
          </a:prstGeom>
          <a:noFill/>
          <a:ln w="76200">
            <a:solidFill>
              <a:srgbClr val="CC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2" name="Date Placeholder 1">
            <a:extLst>
              <a:ext uri="{FF2B5EF4-FFF2-40B4-BE49-F238E27FC236}">
                <a16:creationId xmlns:a16="http://schemas.microsoft.com/office/drawing/2014/main" id="{533E77D3-3848-4A3A-8D7B-E9EEB8648F0F}"/>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13508910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3"/>
          </p:nvPr>
        </p:nvSpPr>
        <p:spPr>
          <a:xfrm>
            <a:off x="2607366" y="6265308"/>
            <a:ext cx="2895600" cy="365125"/>
          </a:xfrm>
        </p:spPr>
        <p:txBody>
          <a:bodyPr/>
          <a:lstStyle/>
          <a:p>
            <a:pPr>
              <a:defRPr/>
            </a:pPr>
            <a:r>
              <a:rPr lang="en-US"/>
              <a:t>NTTC Training ala NJ – TY2019</a:t>
            </a:r>
            <a:endParaRPr lang="en-US" dirty="0"/>
          </a:p>
        </p:txBody>
      </p:sp>
      <p:sp>
        <p:nvSpPr>
          <p:cNvPr id="9" name="Slide Number Placeholder 8"/>
          <p:cNvSpPr>
            <a:spLocks noGrp="1"/>
          </p:cNvSpPr>
          <p:nvPr>
            <p:ph type="sldNum" sz="quarter" idx="4"/>
          </p:nvPr>
        </p:nvSpPr>
        <p:spPr>
          <a:xfrm>
            <a:off x="457204" y="6265308"/>
            <a:ext cx="702365" cy="365125"/>
          </a:xfrm>
        </p:spPr>
        <p:txBody>
          <a:bodyPr/>
          <a:lstStyle/>
          <a:p>
            <a:pPr>
              <a:defRPr/>
            </a:pPr>
            <a:fld id="{99C6EC48-CD1A-4EC0-A18D-BBBA82410F44}" type="slidenum">
              <a:rPr lang="en-US" altLang="en-US" smtClean="0"/>
              <a:pPr>
                <a:defRPr/>
              </a:pPr>
              <a:t>8</a:t>
            </a:fld>
            <a:endParaRPr lang="en-US" altLang="en-US"/>
          </a:p>
        </p:txBody>
      </p:sp>
      <p:sp>
        <p:nvSpPr>
          <p:cNvPr id="4" name="Content Placeholder 3"/>
          <p:cNvSpPr>
            <a:spLocks noGrp="1"/>
          </p:cNvSpPr>
          <p:nvPr>
            <p:ph sz="quarter" idx="12"/>
          </p:nvPr>
        </p:nvSpPr>
        <p:spPr/>
        <p:txBody>
          <a:bodyPr>
            <a:normAutofit/>
          </a:bodyPr>
          <a:lstStyle/>
          <a:p>
            <a:r>
              <a:rPr lang="en-US" dirty="0"/>
              <a:t>All forms found on irs.gov</a:t>
            </a:r>
          </a:p>
          <a:p>
            <a:r>
              <a:rPr lang="en-US" dirty="0"/>
              <a:t>All codes on back of form</a:t>
            </a:r>
          </a:p>
          <a:p>
            <a:r>
              <a:rPr lang="en-US" dirty="0"/>
              <a:t>Watch for additional statements </a:t>
            </a:r>
          </a:p>
          <a:p>
            <a:pPr lvl="1"/>
            <a:r>
              <a:rPr lang="en-US" dirty="0"/>
              <a:t>Statements may explain box entries</a:t>
            </a:r>
          </a:p>
        </p:txBody>
      </p:sp>
      <p:sp>
        <p:nvSpPr>
          <p:cNvPr id="2" name="Title 1"/>
          <p:cNvSpPr>
            <a:spLocks noGrp="1"/>
          </p:cNvSpPr>
          <p:nvPr>
            <p:ph type="title"/>
          </p:nvPr>
        </p:nvSpPr>
        <p:spPr/>
        <p:txBody>
          <a:bodyPr/>
          <a:lstStyle/>
          <a:p>
            <a:pPr>
              <a:defRPr/>
            </a:pPr>
            <a:r>
              <a:rPr lang="en-US" dirty="0"/>
              <a:t>Schedule K-1</a:t>
            </a:r>
          </a:p>
        </p:txBody>
      </p:sp>
      <p:sp>
        <p:nvSpPr>
          <p:cNvPr id="5" name="Date Placeholder 4">
            <a:extLst>
              <a:ext uri="{FF2B5EF4-FFF2-40B4-BE49-F238E27FC236}">
                <a16:creationId xmlns:a16="http://schemas.microsoft.com/office/drawing/2014/main" id="{AECEB6ED-7325-405E-814D-31BFEDC77EC0}"/>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37241451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7" name="Slide Number Placeholder 6"/>
          <p:cNvSpPr>
            <a:spLocks noGrp="1"/>
          </p:cNvSpPr>
          <p:nvPr>
            <p:ph type="sldNum" sz="quarter" idx="4"/>
          </p:nvPr>
        </p:nvSpPr>
        <p:spPr>
          <a:xfrm>
            <a:off x="457204" y="6265308"/>
            <a:ext cx="702365" cy="365125"/>
          </a:xfrm>
        </p:spPr>
        <p:txBody>
          <a:bodyPr/>
          <a:lstStyle/>
          <a:p>
            <a:fld id="{99C6EC48-CD1A-4EC0-A18D-BBBA82410F44}" type="slidenum">
              <a:rPr lang="en-US" altLang="en-US" smtClean="0"/>
              <a:pPr/>
              <a:t>9</a:t>
            </a:fld>
            <a:endParaRPr lang="en-US" altLang="en-US"/>
          </a:p>
        </p:txBody>
      </p:sp>
      <p:sp>
        <p:nvSpPr>
          <p:cNvPr id="9223" name="Content Placeholder 4"/>
          <p:cNvSpPr>
            <a:spLocks noGrp="1"/>
          </p:cNvSpPr>
          <p:nvPr>
            <p:ph sz="quarter" idx="12"/>
          </p:nvPr>
        </p:nvSpPr>
        <p:spPr/>
        <p:txBody>
          <a:bodyPr/>
          <a:lstStyle/>
          <a:p>
            <a:r>
              <a:rPr lang="en-US" altLang="en-US" dirty="0"/>
              <a:t>Negative end of year capital account</a:t>
            </a:r>
          </a:p>
          <a:p>
            <a:pPr lvl="1"/>
            <a:r>
              <a:rPr lang="en-US" altLang="en-US" b="1" dirty="0"/>
              <a:t>Return is out of scope</a:t>
            </a:r>
          </a:p>
        </p:txBody>
      </p:sp>
      <p:sp>
        <p:nvSpPr>
          <p:cNvPr id="2" name="Title 1"/>
          <p:cNvSpPr>
            <a:spLocks noGrp="1"/>
          </p:cNvSpPr>
          <p:nvPr>
            <p:ph type="title"/>
          </p:nvPr>
        </p:nvSpPr>
        <p:spPr/>
        <p:txBody>
          <a:bodyPr/>
          <a:lstStyle/>
          <a:p>
            <a:r>
              <a:rPr lang="en-US"/>
              <a:t>Schedule K-1 (Form 1065)</a:t>
            </a:r>
            <a:endParaRPr lang="en-US" dirty="0"/>
          </a:p>
        </p:txBody>
      </p:sp>
      <p:pic>
        <p:nvPicPr>
          <p:cNvPr id="9224" name="Picture 2"/>
          <p:cNvPicPr>
            <a:picLocks noChangeAspect="1" noChangeArrowheads="1"/>
          </p:cNvPicPr>
          <p:nvPr/>
        </p:nvPicPr>
        <p:blipFill>
          <a:blip r:embed="rId3">
            <a:extLst>
              <a:ext uri="{BEBA8EAE-BF5A-486C-A8C5-ECC9F3942E4B}">
                <a14:imgProps xmlns:a14="http://schemas.microsoft.com/office/drawing/2010/main">
                  <a14:imgLayer r:embed="rId4">
                    <a14:imgEffect>
                      <a14:sharpenSoften amount="25000"/>
                    </a14:imgEffect>
                  </a14:imgLayer>
                </a14:imgProps>
              </a:ext>
              <a:ext uri="{28A0092B-C50C-407E-A947-70E740481C1C}">
                <a14:useLocalDpi xmlns:a14="http://schemas.microsoft.com/office/drawing/2010/main" val="0"/>
              </a:ext>
            </a:extLst>
          </a:blip>
          <a:srcRect/>
          <a:stretch>
            <a:fillRect/>
          </a:stretch>
        </p:blipFill>
        <p:spPr bwMode="auto">
          <a:xfrm>
            <a:off x="1657350" y="3486151"/>
            <a:ext cx="5769162" cy="1551608"/>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chemeClr val="accent1"/>
                </a:solidFill>
              </a14:hiddenFill>
            </a:ext>
          </a:extLst>
        </p:spPr>
      </p:pic>
      <p:sp>
        <p:nvSpPr>
          <p:cNvPr id="4" name="Date Placeholder 3">
            <a:extLst>
              <a:ext uri="{FF2B5EF4-FFF2-40B4-BE49-F238E27FC236}">
                <a16:creationId xmlns:a16="http://schemas.microsoft.com/office/drawing/2014/main" id="{F08A0EA4-45D1-481F-90D6-D867C0AA512D}"/>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2388046247"/>
      </p:ext>
    </p:extLst>
  </p:cSld>
  <p:clrMapOvr>
    <a:masterClrMapping/>
  </p:clrMapOvr>
</p:sld>
</file>

<file path=ppt/theme/theme1.xml><?xml version="1.0" encoding="utf-8"?>
<a:theme xmlns:a="http://schemas.openxmlformats.org/drawingml/2006/main" name="Default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Test0.pptx" id="{CC562863-BD57-406F-98B2-9724686E7091}" vid="{C13A453C-3A0E-4BA4-B766-C0BD3EBB303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NTTC</Template>
  <TotalTime>14</TotalTime>
  <Words>844</Words>
  <Application>Microsoft Office PowerPoint</Application>
  <PresentationFormat>On-screen Show (4:3)</PresentationFormat>
  <Paragraphs>161</Paragraphs>
  <Slides>15</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Wingdings</vt:lpstr>
      <vt:lpstr>Default Theme</vt:lpstr>
      <vt:lpstr>Schedule K-1</vt:lpstr>
      <vt:lpstr>Lesson Topics</vt:lpstr>
      <vt:lpstr>Schedule K-1</vt:lpstr>
      <vt:lpstr>Schedule K-1</vt:lpstr>
      <vt:lpstr>Intake and Interview</vt:lpstr>
      <vt:lpstr>Schedule K-1</vt:lpstr>
      <vt:lpstr>Schedule K-1</vt:lpstr>
      <vt:lpstr>Schedule K-1</vt:lpstr>
      <vt:lpstr>Schedule K-1 (Form 1065)</vt:lpstr>
      <vt:lpstr>Schedule K-1 Interest Income</vt:lpstr>
      <vt:lpstr>Foreign Tax paid on Schedule K-1</vt:lpstr>
      <vt:lpstr>Entering K-1s in TaxSlayer</vt:lpstr>
      <vt:lpstr>Entering Schedule K-1s in TaxSlayer</vt:lpstr>
      <vt:lpstr>Quality Review</vt:lpstr>
      <vt:lpstr>Schedule K-1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01</dc:title>
  <dc:creator>Al TP4F</dc:creator>
  <cp:lastModifiedBy>Al TP4F</cp:lastModifiedBy>
  <cp:revision>4</cp:revision>
  <dcterms:created xsi:type="dcterms:W3CDTF">2019-11-27T20:06:40Z</dcterms:created>
  <dcterms:modified xsi:type="dcterms:W3CDTF">2019-11-27T21:43:42Z</dcterms:modified>
</cp:coreProperties>
</file>